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4"/>
  </p:notesMasterIdLst>
  <p:sldIdLst>
    <p:sldId id="256" r:id="rId2"/>
    <p:sldId id="257" r:id="rId3"/>
    <p:sldId id="258" r:id="rId4"/>
    <p:sldId id="268" r:id="rId5"/>
    <p:sldId id="264" r:id="rId6"/>
    <p:sldId id="260" r:id="rId7"/>
    <p:sldId id="278" r:id="rId8"/>
    <p:sldId id="279" r:id="rId9"/>
    <p:sldId id="263" r:id="rId10"/>
    <p:sldId id="261" r:id="rId11"/>
    <p:sldId id="262" r:id="rId12"/>
    <p:sldId id="259" r:id="rId13"/>
    <p:sldId id="283" r:id="rId14"/>
    <p:sldId id="265" r:id="rId15"/>
    <p:sldId id="266" r:id="rId16"/>
    <p:sldId id="267" r:id="rId17"/>
    <p:sldId id="270" r:id="rId18"/>
    <p:sldId id="269" r:id="rId19"/>
    <p:sldId id="271" r:id="rId20"/>
    <p:sldId id="272" r:id="rId21"/>
    <p:sldId id="273" r:id="rId22"/>
    <p:sldId id="274" r:id="rId23"/>
    <p:sldId id="275" r:id="rId24"/>
    <p:sldId id="276" r:id="rId25"/>
    <p:sldId id="277" r:id="rId26"/>
    <p:sldId id="280" r:id="rId27"/>
    <p:sldId id="282" r:id="rId28"/>
    <p:sldId id="284" r:id="rId29"/>
    <p:sldId id="286" r:id="rId30"/>
    <p:sldId id="287"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FA64F6-EDA0-4C69-B603-1C5FDB3E3F8D}" v="19" dt="2020-12-08T01:35:01.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ddysnigdha2001@gmail.com" userId="951cf24dfec88645" providerId="LiveId" clId="{A6FA64F6-EDA0-4C69-B603-1C5FDB3E3F8D}"/>
    <pc:docChg chg="undo custSel mod addSld delSld modSld">
      <pc:chgData name="reddysnigdha2001@gmail.com" userId="951cf24dfec88645" providerId="LiveId" clId="{A6FA64F6-EDA0-4C69-B603-1C5FDB3E3F8D}" dt="2020-12-08T03:01:28.003" v="277" actId="20577"/>
      <pc:docMkLst>
        <pc:docMk/>
      </pc:docMkLst>
      <pc:sldChg chg="modSp mod">
        <pc:chgData name="reddysnigdha2001@gmail.com" userId="951cf24dfec88645" providerId="LiveId" clId="{A6FA64F6-EDA0-4C69-B603-1C5FDB3E3F8D}" dt="2020-12-08T03:01:28.003" v="277" actId="20577"/>
        <pc:sldMkLst>
          <pc:docMk/>
          <pc:sldMk cId="2185617456" sldId="257"/>
        </pc:sldMkLst>
        <pc:spChg chg="mod">
          <ac:chgData name="reddysnigdha2001@gmail.com" userId="951cf24dfec88645" providerId="LiveId" clId="{A6FA64F6-EDA0-4C69-B603-1C5FDB3E3F8D}" dt="2020-12-08T03:01:28.003" v="277" actId="20577"/>
          <ac:spMkLst>
            <pc:docMk/>
            <pc:sldMk cId="2185617456" sldId="257"/>
            <ac:spMk id="2" creationId="{E2255C4F-C03F-46F5-952B-B04147587EBC}"/>
          </ac:spMkLst>
        </pc:spChg>
      </pc:sldChg>
      <pc:sldChg chg="modSp mod">
        <pc:chgData name="reddysnigdha2001@gmail.com" userId="951cf24dfec88645" providerId="LiveId" clId="{A6FA64F6-EDA0-4C69-B603-1C5FDB3E3F8D}" dt="2020-12-07T22:13:38.018" v="0" actId="20577"/>
        <pc:sldMkLst>
          <pc:docMk/>
          <pc:sldMk cId="626069633" sldId="258"/>
        </pc:sldMkLst>
        <pc:spChg chg="mod">
          <ac:chgData name="reddysnigdha2001@gmail.com" userId="951cf24dfec88645" providerId="LiveId" clId="{A6FA64F6-EDA0-4C69-B603-1C5FDB3E3F8D}" dt="2020-12-07T22:13:38.018" v="0" actId="20577"/>
          <ac:spMkLst>
            <pc:docMk/>
            <pc:sldMk cId="626069633" sldId="258"/>
            <ac:spMk id="4" creationId="{F49CB562-3839-421B-9DAA-1A92D0315835}"/>
          </ac:spMkLst>
        </pc:spChg>
      </pc:sldChg>
      <pc:sldChg chg="modSp mod">
        <pc:chgData name="reddysnigdha2001@gmail.com" userId="951cf24dfec88645" providerId="LiveId" clId="{A6FA64F6-EDA0-4C69-B603-1C5FDB3E3F8D}" dt="2020-12-08T02:52:11.374" v="275" actId="20577"/>
        <pc:sldMkLst>
          <pc:docMk/>
          <pc:sldMk cId="3985850797" sldId="271"/>
        </pc:sldMkLst>
        <pc:spChg chg="mod">
          <ac:chgData name="reddysnigdha2001@gmail.com" userId="951cf24dfec88645" providerId="LiveId" clId="{A6FA64F6-EDA0-4C69-B603-1C5FDB3E3F8D}" dt="2020-12-08T02:52:11.374" v="275" actId="20577"/>
          <ac:spMkLst>
            <pc:docMk/>
            <pc:sldMk cId="3985850797" sldId="271"/>
            <ac:spMk id="4" creationId="{BC42D933-1E08-4736-91C5-14EF268D0B8F}"/>
          </ac:spMkLst>
        </pc:spChg>
        <pc:spChg chg="mod">
          <ac:chgData name="reddysnigdha2001@gmail.com" userId="951cf24dfec88645" providerId="LiveId" clId="{A6FA64F6-EDA0-4C69-B603-1C5FDB3E3F8D}" dt="2020-12-08T02:52:01.923" v="274" actId="20577"/>
          <ac:spMkLst>
            <pc:docMk/>
            <pc:sldMk cId="3985850797" sldId="271"/>
            <ac:spMk id="12" creationId="{755AB77E-1083-4D39-8E02-5E61BF4CA183}"/>
          </ac:spMkLst>
        </pc:spChg>
      </pc:sldChg>
      <pc:sldChg chg="modSp mod">
        <pc:chgData name="reddysnigdha2001@gmail.com" userId="951cf24dfec88645" providerId="LiveId" clId="{A6FA64F6-EDA0-4C69-B603-1C5FDB3E3F8D}" dt="2020-12-08T02:27:39.457" v="253" actId="1076"/>
        <pc:sldMkLst>
          <pc:docMk/>
          <pc:sldMk cId="37976686" sldId="275"/>
        </pc:sldMkLst>
        <pc:picChg chg="mod">
          <ac:chgData name="reddysnigdha2001@gmail.com" userId="951cf24dfec88645" providerId="LiveId" clId="{A6FA64F6-EDA0-4C69-B603-1C5FDB3E3F8D}" dt="2020-12-08T02:27:39.457" v="253" actId="1076"/>
          <ac:picMkLst>
            <pc:docMk/>
            <pc:sldMk cId="37976686" sldId="275"/>
            <ac:picMk id="3" creationId="{C85EA964-FA7F-4798-88B5-B2001DA11AA7}"/>
          </ac:picMkLst>
        </pc:picChg>
      </pc:sldChg>
      <pc:sldChg chg="modSp mod">
        <pc:chgData name="reddysnigdha2001@gmail.com" userId="951cf24dfec88645" providerId="LiveId" clId="{A6FA64F6-EDA0-4C69-B603-1C5FDB3E3F8D}" dt="2020-12-08T02:36:59.613" v="258" actId="1076"/>
        <pc:sldMkLst>
          <pc:docMk/>
          <pc:sldMk cId="1824022469" sldId="282"/>
        </pc:sldMkLst>
        <pc:spChg chg="mod">
          <ac:chgData name="reddysnigdha2001@gmail.com" userId="951cf24dfec88645" providerId="LiveId" clId="{A6FA64F6-EDA0-4C69-B603-1C5FDB3E3F8D}" dt="2020-12-08T02:36:59.613" v="258" actId="1076"/>
          <ac:spMkLst>
            <pc:docMk/>
            <pc:sldMk cId="1824022469" sldId="282"/>
            <ac:spMk id="2" creationId="{0C0A89C5-2FEA-4653-824C-296AA3AAAFAA}"/>
          </ac:spMkLst>
        </pc:spChg>
      </pc:sldChg>
      <pc:sldChg chg="addSp delSp modSp mod">
        <pc:chgData name="reddysnigdha2001@gmail.com" userId="951cf24dfec88645" providerId="LiveId" clId="{A6FA64F6-EDA0-4C69-B603-1C5FDB3E3F8D}" dt="2020-12-08T00:46:06.883" v="93" actId="20577"/>
        <pc:sldMkLst>
          <pc:docMk/>
          <pc:sldMk cId="4101565924" sldId="283"/>
        </pc:sldMkLst>
        <pc:spChg chg="add del mod">
          <ac:chgData name="reddysnigdha2001@gmail.com" userId="951cf24dfec88645" providerId="LiveId" clId="{A6FA64F6-EDA0-4C69-B603-1C5FDB3E3F8D}" dt="2020-12-08T00:42:36.815" v="49"/>
          <ac:spMkLst>
            <pc:docMk/>
            <pc:sldMk cId="4101565924" sldId="283"/>
            <ac:spMk id="2" creationId="{B975927C-FF78-4405-8039-FFDD64C20F79}"/>
          </ac:spMkLst>
        </pc:spChg>
        <pc:spChg chg="add del mod">
          <ac:chgData name="reddysnigdha2001@gmail.com" userId="951cf24dfec88645" providerId="LiveId" clId="{A6FA64F6-EDA0-4C69-B603-1C5FDB3E3F8D}" dt="2020-12-08T00:43:22.263" v="87" actId="21"/>
          <ac:spMkLst>
            <pc:docMk/>
            <pc:sldMk cId="4101565924" sldId="283"/>
            <ac:spMk id="4" creationId="{F817BCBE-31FA-4AD1-A127-4C3745EEDE4A}"/>
          </ac:spMkLst>
        </pc:spChg>
        <pc:spChg chg="add mod">
          <ac:chgData name="reddysnigdha2001@gmail.com" userId="951cf24dfec88645" providerId="LiveId" clId="{A6FA64F6-EDA0-4C69-B603-1C5FDB3E3F8D}" dt="2020-12-08T00:46:06.883" v="93" actId="20577"/>
          <ac:spMkLst>
            <pc:docMk/>
            <pc:sldMk cId="4101565924" sldId="283"/>
            <ac:spMk id="5" creationId="{FC8626E9-BAFC-42E2-863F-E561354DD6CE}"/>
          </ac:spMkLst>
        </pc:spChg>
        <pc:picChg chg="mod">
          <ac:chgData name="reddysnigdha2001@gmail.com" userId="951cf24dfec88645" providerId="LiveId" clId="{A6FA64F6-EDA0-4C69-B603-1C5FDB3E3F8D}" dt="2020-12-08T00:42:35.560" v="47" actId="1076"/>
          <ac:picMkLst>
            <pc:docMk/>
            <pc:sldMk cId="4101565924" sldId="283"/>
            <ac:picMk id="3" creationId="{98F10209-10E6-4735-9199-4068FB68B61F}"/>
          </ac:picMkLst>
        </pc:picChg>
      </pc:sldChg>
      <pc:sldChg chg="addSp modSp mod">
        <pc:chgData name="reddysnigdha2001@gmail.com" userId="951cf24dfec88645" providerId="LiveId" clId="{A6FA64F6-EDA0-4C69-B603-1C5FDB3E3F8D}" dt="2020-12-08T02:48:12.788" v="267" actId="14100"/>
        <pc:sldMkLst>
          <pc:docMk/>
          <pc:sldMk cId="3200339967" sldId="284"/>
        </pc:sldMkLst>
        <pc:graphicFrameChg chg="add mod modGraphic">
          <ac:chgData name="reddysnigdha2001@gmail.com" userId="951cf24dfec88645" providerId="LiveId" clId="{A6FA64F6-EDA0-4C69-B603-1C5FDB3E3F8D}" dt="2020-12-08T01:15:53.133" v="111" actId="1076"/>
          <ac:graphicFrameMkLst>
            <pc:docMk/>
            <pc:sldMk cId="3200339967" sldId="284"/>
            <ac:graphicFrameMk id="3" creationId="{F3CA024A-725A-4171-B380-60700AC8C8BD}"/>
          </ac:graphicFrameMkLst>
        </pc:graphicFrameChg>
        <pc:graphicFrameChg chg="mod modGraphic">
          <ac:chgData name="reddysnigdha2001@gmail.com" userId="951cf24dfec88645" providerId="LiveId" clId="{A6FA64F6-EDA0-4C69-B603-1C5FDB3E3F8D}" dt="2020-12-08T02:48:12.788" v="267" actId="14100"/>
          <ac:graphicFrameMkLst>
            <pc:docMk/>
            <pc:sldMk cId="3200339967" sldId="284"/>
            <ac:graphicFrameMk id="7" creationId="{AE2DB53D-D6CF-4EE2-B728-AD3C677EDDD9}"/>
          </ac:graphicFrameMkLst>
        </pc:graphicFrameChg>
        <pc:picChg chg="mod">
          <ac:chgData name="reddysnigdha2001@gmail.com" userId="951cf24dfec88645" providerId="LiveId" clId="{A6FA64F6-EDA0-4C69-B603-1C5FDB3E3F8D}" dt="2020-12-08T02:47:26.616" v="265" actId="1076"/>
          <ac:picMkLst>
            <pc:docMk/>
            <pc:sldMk cId="3200339967" sldId="284"/>
            <ac:picMk id="5" creationId="{F077180C-B5CB-497E-94BD-7E0EF4C7E35A}"/>
          </ac:picMkLst>
        </pc:picChg>
      </pc:sldChg>
      <pc:sldChg chg="modSp del mod">
        <pc:chgData name="reddysnigdha2001@gmail.com" userId="951cf24dfec88645" providerId="LiveId" clId="{A6FA64F6-EDA0-4C69-B603-1C5FDB3E3F8D}" dt="2020-12-08T01:16:01.414" v="112" actId="2696"/>
        <pc:sldMkLst>
          <pc:docMk/>
          <pc:sldMk cId="2447515718" sldId="285"/>
        </pc:sldMkLst>
        <pc:graphicFrameChg chg="modGraphic">
          <ac:chgData name="reddysnigdha2001@gmail.com" userId="951cf24dfec88645" providerId="LiveId" clId="{A6FA64F6-EDA0-4C69-B603-1C5FDB3E3F8D}" dt="2020-12-08T01:14:49.546" v="101" actId="14100"/>
          <ac:graphicFrameMkLst>
            <pc:docMk/>
            <pc:sldMk cId="2447515718" sldId="285"/>
            <ac:graphicFrameMk id="2" creationId="{26A189E5-0363-4B32-AFF4-5E27E2EAA2F9}"/>
          </ac:graphicFrameMkLst>
        </pc:graphicFrameChg>
      </pc:sldChg>
      <pc:sldChg chg="addSp delSp modSp new mod setBg">
        <pc:chgData name="reddysnigdha2001@gmail.com" userId="951cf24dfec88645" providerId="LiveId" clId="{A6FA64F6-EDA0-4C69-B603-1C5FDB3E3F8D}" dt="2020-12-08T01:31:56.805" v="165" actId="26606"/>
        <pc:sldMkLst>
          <pc:docMk/>
          <pc:sldMk cId="1221121500" sldId="286"/>
        </pc:sldMkLst>
        <pc:spChg chg="add mod">
          <ac:chgData name="reddysnigdha2001@gmail.com" userId="951cf24dfec88645" providerId="LiveId" clId="{A6FA64F6-EDA0-4C69-B603-1C5FDB3E3F8D}" dt="2020-12-08T01:31:56.805" v="165" actId="26606"/>
          <ac:spMkLst>
            <pc:docMk/>
            <pc:sldMk cId="1221121500" sldId="286"/>
            <ac:spMk id="2" creationId="{4BC86C0D-54EF-4C0E-9820-864FA6238AAF}"/>
          </ac:spMkLst>
        </pc:spChg>
        <pc:spChg chg="add mod ord">
          <ac:chgData name="reddysnigdha2001@gmail.com" userId="951cf24dfec88645" providerId="LiveId" clId="{A6FA64F6-EDA0-4C69-B603-1C5FDB3E3F8D}" dt="2020-12-08T01:31:56.805" v="165" actId="26606"/>
          <ac:spMkLst>
            <pc:docMk/>
            <pc:sldMk cId="1221121500" sldId="286"/>
            <ac:spMk id="3" creationId="{4E180872-4564-402D-BA06-8E69D33E270C}"/>
          </ac:spMkLst>
        </pc:spChg>
        <pc:spChg chg="add del mod">
          <ac:chgData name="reddysnigdha2001@gmail.com" userId="951cf24dfec88645" providerId="LiveId" clId="{A6FA64F6-EDA0-4C69-B603-1C5FDB3E3F8D}" dt="2020-12-08T01:28:22.874" v="142"/>
          <ac:spMkLst>
            <pc:docMk/>
            <pc:sldMk cId="1221121500" sldId="286"/>
            <ac:spMk id="5" creationId="{237AF3EF-470A-4EBF-A137-07BF13330407}"/>
          </ac:spMkLst>
        </pc:spChg>
        <pc:spChg chg="add mod">
          <ac:chgData name="reddysnigdha2001@gmail.com" userId="951cf24dfec88645" providerId="LiveId" clId="{A6FA64F6-EDA0-4C69-B603-1C5FDB3E3F8D}" dt="2020-12-08T01:31:56.805" v="165" actId="26606"/>
          <ac:spMkLst>
            <pc:docMk/>
            <pc:sldMk cId="1221121500" sldId="286"/>
            <ac:spMk id="6" creationId="{7A617D76-DAB0-457C-8459-2A87FAE44F1F}"/>
          </ac:spMkLst>
        </pc:spChg>
        <pc:spChg chg="add del mod">
          <ac:chgData name="reddysnigdha2001@gmail.com" userId="951cf24dfec88645" providerId="LiveId" clId="{A6FA64F6-EDA0-4C69-B603-1C5FDB3E3F8D}" dt="2020-12-08T01:29:46.352" v="153"/>
          <ac:spMkLst>
            <pc:docMk/>
            <pc:sldMk cId="1221121500" sldId="286"/>
            <ac:spMk id="7" creationId="{5444D8A5-B565-4ADE-91F7-CDE7D9EC6999}"/>
          </ac:spMkLst>
        </pc:spChg>
        <pc:spChg chg="add del">
          <ac:chgData name="reddysnigdha2001@gmail.com" userId="951cf24dfec88645" providerId="LiveId" clId="{A6FA64F6-EDA0-4C69-B603-1C5FDB3E3F8D}" dt="2020-12-08T01:31:56.786" v="164" actId="26606"/>
          <ac:spMkLst>
            <pc:docMk/>
            <pc:sldMk cId="1221121500" sldId="286"/>
            <ac:spMk id="11" creationId="{13FE9996-7EAC-4679-B37D-C1045F42F954}"/>
          </ac:spMkLst>
        </pc:spChg>
        <pc:spChg chg="add del">
          <ac:chgData name="reddysnigdha2001@gmail.com" userId="951cf24dfec88645" providerId="LiveId" clId="{A6FA64F6-EDA0-4C69-B603-1C5FDB3E3F8D}" dt="2020-12-08T01:31:56.786" v="164" actId="26606"/>
          <ac:spMkLst>
            <pc:docMk/>
            <pc:sldMk cId="1221121500" sldId="286"/>
            <ac:spMk id="13" creationId="{761DF1FE-5CC8-43D2-A76C-93C76EEDE1E9}"/>
          </ac:spMkLst>
        </pc:spChg>
        <pc:spChg chg="add del">
          <ac:chgData name="reddysnigdha2001@gmail.com" userId="951cf24dfec88645" providerId="LiveId" clId="{A6FA64F6-EDA0-4C69-B603-1C5FDB3E3F8D}" dt="2020-12-08T01:31:56.786" v="164" actId="26606"/>
          <ac:spMkLst>
            <pc:docMk/>
            <pc:sldMk cId="1221121500" sldId="286"/>
            <ac:spMk id="17" creationId="{CECF0FC6-D57B-48B6-9036-F4FFD91A4B34}"/>
          </ac:spMkLst>
        </pc:spChg>
        <pc:spChg chg="add del">
          <ac:chgData name="reddysnigdha2001@gmail.com" userId="951cf24dfec88645" providerId="LiveId" clId="{A6FA64F6-EDA0-4C69-B603-1C5FDB3E3F8D}" dt="2020-12-08T01:31:56.786" v="164" actId="26606"/>
          <ac:spMkLst>
            <pc:docMk/>
            <pc:sldMk cId="1221121500" sldId="286"/>
            <ac:spMk id="19" creationId="{717A211C-5863-4303-AC3D-AEBFDF6D6A4C}"/>
          </ac:spMkLst>
        </pc:spChg>
        <pc:spChg chg="add del">
          <ac:chgData name="reddysnigdha2001@gmail.com" userId="951cf24dfec88645" providerId="LiveId" clId="{A6FA64F6-EDA0-4C69-B603-1C5FDB3E3F8D}" dt="2020-12-08T01:31:56.786" v="164" actId="26606"/>
          <ac:spMkLst>
            <pc:docMk/>
            <pc:sldMk cId="1221121500" sldId="286"/>
            <ac:spMk id="21" creationId="{087519CD-2FFF-42E3-BB0C-FEAA828BA5DB}"/>
          </ac:spMkLst>
        </pc:spChg>
        <pc:spChg chg="add">
          <ac:chgData name="reddysnigdha2001@gmail.com" userId="951cf24dfec88645" providerId="LiveId" clId="{A6FA64F6-EDA0-4C69-B603-1C5FDB3E3F8D}" dt="2020-12-08T01:31:56.805" v="165" actId="26606"/>
          <ac:spMkLst>
            <pc:docMk/>
            <pc:sldMk cId="1221121500" sldId="286"/>
            <ac:spMk id="23" creationId="{13FE9996-7EAC-4679-B37D-C1045F42F954}"/>
          </ac:spMkLst>
        </pc:spChg>
        <pc:spChg chg="add">
          <ac:chgData name="reddysnigdha2001@gmail.com" userId="951cf24dfec88645" providerId="LiveId" clId="{A6FA64F6-EDA0-4C69-B603-1C5FDB3E3F8D}" dt="2020-12-08T01:31:56.805" v="165" actId="26606"/>
          <ac:spMkLst>
            <pc:docMk/>
            <pc:sldMk cId="1221121500" sldId="286"/>
            <ac:spMk id="24" creationId="{761DF1FE-5CC8-43D2-A76C-93C76EEDE1E9}"/>
          </ac:spMkLst>
        </pc:spChg>
        <pc:spChg chg="add">
          <ac:chgData name="reddysnigdha2001@gmail.com" userId="951cf24dfec88645" providerId="LiveId" clId="{A6FA64F6-EDA0-4C69-B603-1C5FDB3E3F8D}" dt="2020-12-08T01:31:56.805" v="165" actId="26606"/>
          <ac:spMkLst>
            <pc:docMk/>
            <pc:sldMk cId="1221121500" sldId="286"/>
            <ac:spMk id="26" creationId="{3741B58E-3B65-4A01-A276-975AB2CF8A08}"/>
          </ac:spMkLst>
        </pc:spChg>
        <pc:spChg chg="add">
          <ac:chgData name="reddysnigdha2001@gmail.com" userId="951cf24dfec88645" providerId="LiveId" clId="{A6FA64F6-EDA0-4C69-B603-1C5FDB3E3F8D}" dt="2020-12-08T01:31:56.805" v="165" actId="26606"/>
          <ac:spMkLst>
            <pc:docMk/>
            <pc:sldMk cId="1221121500" sldId="286"/>
            <ac:spMk id="27" creationId="{7AAC67C3-831B-4AB1-A259-DFB839CAFAFC}"/>
          </ac:spMkLst>
        </pc:spChg>
        <pc:spChg chg="add">
          <ac:chgData name="reddysnigdha2001@gmail.com" userId="951cf24dfec88645" providerId="LiveId" clId="{A6FA64F6-EDA0-4C69-B603-1C5FDB3E3F8D}" dt="2020-12-08T01:31:56.805" v="165" actId="26606"/>
          <ac:spMkLst>
            <pc:docMk/>
            <pc:sldMk cId="1221121500" sldId="286"/>
            <ac:spMk id="28" creationId="{054B3F04-9EAC-45C0-B3CE-0387EEA10A0C}"/>
          </ac:spMkLst>
        </pc:spChg>
        <pc:picChg chg="add del mod">
          <ac:chgData name="reddysnigdha2001@gmail.com" userId="951cf24dfec88645" providerId="LiveId" clId="{A6FA64F6-EDA0-4C69-B603-1C5FDB3E3F8D}" dt="2020-12-08T01:28:43.559" v="145" actId="21"/>
          <ac:picMkLst>
            <pc:docMk/>
            <pc:sldMk cId="1221121500" sldId="286"/>
            <ac:picMk id="4" creationId="{7294D561-2D57-42CD-B913-A74E25223D35}"/>
          </ac:picMkLst>
        </pc:picChg>
        <pc:cxnChg chg="add del">
          <ac:chgData name="reddysnigdha2001@gmail.com" userId="951cf24dfec88645" providerId="LiveId" clId="{A6FA64F6-EDA0-4C69-B603-1C5FDB3E3F8D}" dt="2020-12-08T01:31:56.786" v="164" actId="26606"/>
          <ac:cxnSpMkLst>
            <pc:docMk/>
            <pc:sldMk cId="1221121500" sldId="286"/>
            <ac:cxnSpMk id="15" creationId="{E161BEBD-A23C-409E-ABC7-73F9EDC02F20}"/>
          </ac:cxnSpMkLst>
        </pc:cxnChg>
        <pc:cxnChg chg="add">
          <ac:chgData name="reddysnigdha2001@gmail.com" userId="951cf24dfec88645" providerId="LiveId" clId="{A6FA64F6-EDA0-4C69-B603-1C5FDB3E3F8D}" dt="2020-12-08T01:31:56.805" v="165" actId="26606"/>
          <ac:cxnSpMkLst>
            <pc:docMk/>
            <pc:sldMk cId="1221121500" sldId="286"/>
            <ac:cxnSpMk id="25" creationId="{E161BEBD-A23C-409E-ABC7-73F9EDC02F20}"/>
          </ac:cxnSpMkLst>
        </pc:cxnChg>
      </pc:sldChg>
      <pc:sldChg chg="addSp delSp modSp new mod">
        <pc:chgData name="reddysnigdha2001@gmail.com" userId="951cf24dfec88645" providerId="LiveId" clId="{A6FA64F6-EDA0-4C69-B603-1C5FDB3E3F8D}" dt="2020-12-08T01:32:44.350" v="206" actId="1076"/>
        <pc:sldMkLst>
          <pc:docMk/>
          <pc:sldMk cId="734385576" sldId="287"/>
        </pc:sldMkLst>
        <pc:spChg chg="add del mod">
          <ac:chgData name="reddysnigdha2001@gmail.com" userId="951cf24dfec88645" providerId="LiveId" clId="{A6FA64F6-EDA0-4C69-B603-1C5FDB3E3F8D}" dt="2020-12-08T01:32:34.837" v="203"/>
          <ac:spMkLst>
            <pc:docMk/>
            <pc:sldMk cId="734385576" sldId="287"/>
            <ac:spMk id="3" creationId="{DB529181-952D-4D92-93E1-ED74970D4E5C}"/>
          </ac:spMkLst>
        </pc:spChg>
        <pc:spChg chg="add mod">
          <ac:chgData name="reddysnigdha2001@gmail.com" userId="951cf24dfec88645" providerId="LiveId" clId="{A6FA64F6-EDA0-4C69-B603-1C5FDB3E3F8D}" dt="2020-12-08T01:32:44.350" v="206" actId="1076"/>
          <ac:spMkLst>
            <pc:docMk/>
            <pc:sldMk cId="734385576" sldId="287"/>
            <ac:spMk id="4" creationId="{7C25C5B2-F165-458B-99A0-102287825306}"/>
          </ac:spMkLst>
        </pc:spChg>
        <pc:picChg chg="add">
          <ac:chgData name="reddysnigdha2001@gmail.com" userId="951cf24dfec88645" providerId="LiveId" clId="{A6FA64F6-EDA0-4C69-B603-1C5FDB3E3F8D}" dt="2020-12-08T01:28:57.992" v="147"/>
          <ac:picMkLst>
            <pc:docMk/>
            <pc:sldMk cId="734385576" sldId="287"/>
            <ac:picMk id="2" creationId="{5E3B872B-AF00-4C15-BC31-F2CB52C28D67}"/>
          </ac:picMkLst>
        </pc:picChg>
      </pc:sldChg>
      <pc:sldChg chg="addSp delSp modSp new mod">
        <pc:chgData name="reddysnigdha2001@gmail.com" userId="951cf24dfec88645" providerId="LiveId" clId="{A6FA64F6-EDA0-4C69-B603-1C5FDB3E3F8D}" dt="2020-12-08T02:41:59.329" v="263" actId="14100"/>
        <pc:sldMkLst>
          <pc:docMk/>
          <pc:sldMk cId="807583452" sldId="288"/>
        </pc:sldMkLst>
        <pc:spChg chg="add mod">
          <ac:chgData name="reddysnigdha2001@gmail.com" userId="951cf24dfec88645" providerId="LiveId" clId="{A6FA64F6-EDA0-4C69-B603-1C5FDB3E3F8D}" dt="2020-12-08T01:33:38.849" v="232" actId="1076"/>
          <ac:spMkLst>
            <pc:docMk/>
            <pc:sldMk cId="807583452" sldId="288"/>
            <ac:spMk id="2" creationId="{0F638D18-079E-4778-898A-7F8897F2097E}"/>
          </ac:spMkLst>
        </pc:spChg>
        <pc:spChg chg="add del mod">
          <ac:chgData name="reddysnigdha2001@gmail.com" userId="951cf24dfec88645" providerId="LiveId" clId="{A6FA64F6-EDA0-4C69-B603-1C5FDB3E3F8D}" dt="2020-12-08T01:34:13.082" v="238"/>
          <ac:spMkLst>
            <pc:docMk/>
            <pc:sldMk cId="807583452" sldId="288"/>
            <ac:spMk id="3" creationId="{9392D140-8E66-4580-A600-BE806E62AA59}"/>
          </ac:spMkLst>
        </pc:spChg>
        <pc:spChg chg="add del mod">
          <ac:chgData name="reddysnigdha2001@gmail.com" userId="951cf24dfec88645" providerId="LiveId" clId="{A6FA64F6-EDA0-4C69-B603-1C5FDB3E3F8D}" dt="2020-12-08T01:34:24.482" v="241" actId="21"/>
          <ac:spMkLst>
            <pc:docMk/>
            <pc:sldMk cId="807583452" sldId="288"/>
            <ac:spMk id="5" creationId="{7E5C515B-20D3-4189-8453-BBA96D01F57D}"/>
          </ac:spMkLst>
        </pc:spChg>
        <pc:graphicFrameChg chg="add mod modGraphic">
          <ac:chgData name="reddysnigdha2001@gmail.com" userId="951cf24dfec88645" providerId="LiveId" clId="{A6FA64F6-EDA0-4C69-B603-1C5FDB3E3F8D}" dt="2020-12-08T02:41:59.329" v="263" actId="14100"/>
          <ac:graphicFrameMkLst>
            <pc:docMk/>
            <pc:sldMk cId="807583452" sldId="288"/>
            <ac:graphicFrameMk id="4" creationId="{BD3058CF-3074-4A79-9EAA-C70E8D66D36E}"/>
          </ac:graphicFrameMkLst>
        </pc:graphicFrameChg>
      </pc:sldChg>
      <pc:sldChg chg="new">
        <pc:chgData name="reddysnigdha2001@gmail.com" userId="951cf24dfec88645" providerId="LiveId" clId="{A6FA64F6-EDA0-4C69-B603-1C5FDB3E3F8D}" dt="2020-12-08T01:43:54.791" v="252" actId="680"/>
        <pc:sldMkLst>
          <pc:docMk/>
          <pc:sldMk cId="2882491322"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54F40-525C-4ACE-9CA7-9ACD85E84740}" type="datetimeFigureOut">
              <a:rPr lang="en-IN" smtClean="0"/>
              <a:t>08-12-2020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1B596-2770-4730-9E3E-674A2D901A91}" type="slidenum">
              <a:rPr lang="en-IN" smtClean="0"/>
              <a:t>‹#›</a:t>
            </a:fld>
            <a:endParaRPr lang="en-IN"/>
          </a:p>
        </p:txBody>
      </p:sp>
    </p:spTree>
    <p:extLst>
      <p:ext uri="{BB962C8B-B14F-4D97-AF65-F5344CB8AC3E}">
        <p14:creationId xmlns:p14="http://schemas.microsoft.com/office/powerpoint/2010/main" val="3793863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9456EE-64C7-4B05-96A8-83E7FE160FA9}"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77910-5528-4DE5-BB10-DFD48278701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7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9456EE-64C7-4B05-96A8-83E7FE160FA9}"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261362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9456EE-64C7-4B05-96A8-83E7FE160FA9}"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93004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9456EE-64C7-4B05-96A8-83E7FE160FA9}"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298358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9456EE-64C7-4B05-96A8-83E7FE160FA9}"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B77910-5528-4DE5-BB10-DFD48278701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99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9456EE-64C7-4B05-96A8-83E7FE160FA9}"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283931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9456EE-64C7-4B05-96A8-83E7FE160FA9}" type="datetimeFigureOut">
              <a:rPr lang="en-IN" smtClean="0"/>
              <a:t>08-12-2020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226407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9456EE-64C7-4B05-96A8-83E7FE160FA9}" type="datetimeFigureOut">
              <a:rPr lang="en-IN" smtClean="0"/>
              <a:t>08-12-2020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2556549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A9456EE-64C7-4B05-96A8-83E7FE160FA9}" type="datetimeFigureOut">
              <a:rPr lang="en-IN" smtClean="0"/>
              <a:t>08-12-2020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222290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A9456EE-64C7-4B05-96A8-83E7FE160FA9}" type="datetimeFigureOut">
              <a:rPr lang="en-IN" smtClean="0"/>
              <a:t>08-12-2020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B77910-5528-4DE5-BB10-DFD48278701B}" type="slidenum">
              <a:rPr lang="en-IN" smtClean="0"/>
              <a:t>‹#›</a:t>
            </a:fld>
            <a:endParaRPr lang="en-IN"/>
          </a:p>
        </p:txBody>
      </p:sp>
    </p:spTree>
    <p:extLst>
      <p:ext uri="{BB962C8B-B14F-4D97-AF65-F5344CB8AC3E}">
        <p14:creationId xmlns:p14="http://schemas.microsoft.com/office/powerpoint/2010/main" val="345051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456EE-64C7-4B05-96A8-83E7FE160FA9}"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B77910-5528-4DE5-BB10-DFD48278701B}" type="slidenum">
              <a:rPr lang="en-IN" smtClean="0"/>
              <a:t>‹#›</a:t>
            </a:fld>
            <a:endParaRPr lang="en-IN"/>
          </a:p>
        </p:txBody>
      </p:sp>
    </p:spTree>
    <p:extLst>
      <p:ext uri="{BB962C8B-B14F-4D97-AF65-F5344CB8AC3E}">
        <p14:creationId xmlns:p14="http://schemas.microsoft.com/office/powerpoint/2010/main" val="339122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A9456EE-64C7-4B05-96A8-83E7FE160FA9}" type="datetimeFigureOut">
              <a:rPr lang="en-IN" smtClean="0"/>
              <a:t>08-12-2020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B77910-5528-4DE5-BB10-DFD48278701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07954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7667-FB76-41AB-8D98-96A8A04B4FA3}"/>
              </a:ext>
            </a:extLst>
          </p:cNvPr>
          <p:cNvSpPr>
            <a:spLocks noGrp="1"/>
          </p:cNvSpPr>
          <p:nvPr>
            <p:ph type="ctrTitle"/>
          </p:nvPr>
        </p:nvSpPr>
        <p:spPr>
          <a:xfrm>
            <a:off x="3261037" y="1404357"/>
            <a:ext cx="6449893" cy="1595273"/>
          </a:xfrm>
          <a:noFill/>
        </p:spPr>
        <p:txBody>
          <a:bodyPr>
            <a:normAutofit fontScale="90000"/>
          </a:bodyPr>
          <a:lstStyle/>
          <a:p>
            <a:pPr algn="l"/>
            <a:r>
              <a:rPr lang="en-IN" sz="4000" b="1" dirty="0">
                <a:latin typeface="Arial Black" panose="020B0A04020102020204" pitchFamily="34" charset="0"/>
              </a:rPr>
              <a:t>TONE CONTROL FOR GUITAR AMPLIFIER USING OPAMP 741</a:t>
            </a:r>
          </a:p>
        </p:txBody>
      </p:sp>
      <p:sp>
        <p:nvSpPr>
          <p:cNvPr id="3" name="Subtitle 2">
            <a:extLst>
              <a:ext uri="{FF2B5EF4-FFF2-40B4-BE49-F238E27FC236}">
                <a16:creationId xmlns:a16="http://schemas.microsoft.com/office/drawing/2014/main" id="{FB1A1EB5-85D5-42E5-AD0E-0B27AE9CC40F}"/>
              </a:ext>
            </a:extLst>
          </p:cNvPr>
          <p:cNvSpPr>
            <a:spLocks noGrp="1"/>
          </p:cNvSpPr>
          <p:nvPr>
            <p:ph type="subTitle" idx="1"/>
          </p:nvPr>
        </p:nvSpPr>
        <p:spPr>
          <a:xfrm flipH="1" flipV="1">
            <a:off x="12747588" y="5571877"/>
            <a:ext cx="382486" cy="250736"/>
          </a:xfrm>
          <a:noFill/>
        </p:spPr>
        <p:txBody>
          <a:bodyPr>
            <a:normAutofit fontScale="55000" lnSpcReduction="20000"/>
          </a:bodyPr>
          <a:lstStyle/>
          <a:p>
            <a:pPr algn="l"/>
            <a:endParaRPr lang="en-IN" dirty="0"/>
          </a:p>
        </p:txBody>
      </p:sp>
      <p:pic>
        <p:nvPicPr>
          <p:cNvPr id="5" name="Picture 4">
            <a:extLst>
              <a:ext uri="{FF2B5EF4-FFF2-40B4-BE49-F238E27FC236}">
                <a16:creationId xmlns:a16="http://schemas.microsoft.com/office/drawing/2014/main" id="{446BA821-6BEA-436F-B8DE-6FE9AD7CCE20}"/>
              </a:ext>
            </a:extLst>
          </p:cNvPr>
          <p:cNvPicPr>
            <a:picLocks noChangeAspect="1"/>
          </p:cNvPicPr>
          <p:nvPr/>
        </p:nvPicPr>
        <p:blipFill rotWithShape="1">
          <a:blip r:embed="rId2"/>
          <a:srcRect t="1929" r="-2" b="-2"/>
          <a:stretch/>
        </p:blipFill>
        <p:spPr>
          <a:xfrm>
            <a:off x="338889" y="123825"/>
            <a:ext cx="2787444" cy="2733675"/>
          </a:xfrm>
          <a:prstGeom prst="rect">
            <a:avLst/>
          </a:prstGeom>
        </p:spPr>
      </p:pic>
      <p:graphicFrame>
        <p:nvGraphicFramePr>
          <p:cNvPr id="6" name="Table 6">
            <a:extLst>
              <a:ext uri="{FF2B5EF4-FFF2-40B4-BE49-F238E27FC236}">
                <a16:creationId xmlns:a16="http://schemas.microsoft.com/office/drawing/2014/main" id="{2059FE1F-F13B-45DD-B62D-5D423B1E8A43}"/>
              </a:ext>
            </a:extLst>
          </p:cNvPr>
          <p:cNvGraphicFramePr>
            <a:graphicFrameLocks noGrp="1"/>
          </p:cNvGraphicFramePr>
          <p:nvPr>
            <p:extLst>
              <p:ext uri="{D42A27DB-BD31-4B8C-83A1-F6EECF244321}">
                <p14:modId xmlns:p14="http://schemas.microsoft.com/office/powerpoint/2010/main" val="1277388171"/>
              </p:ext>
            </p:extLst>
          </p:nvPr>
        </p:nvGraphicFramePr>
        <p:xfrm>
          <a:off x="3465223" y="3743077"/>
          <a:ext cx="5265446" cy="1828800"/>
        </p:xfrm>
        <a:graphic>
          <a:graphicData uri="http://schemas.openxmlformats.org/drawingml/2006/table">
            <a:tbl>
              <a:tblPr firstRow="1" bandRow="1">
                <a:tableStyleId>{5C22544A-7EE6-4342-B048-85BDC9FD1C3A}</a:tableStyleId>
              </a:tblPr>
              <a:tblGrid>
                <a:gridCol w="2632723">
                  <a:extLst>
                    <a:ext uri="{9D8B030D-6E8A-4147-A177-3AD203B41FA5}">
                      <a16:colId xmlns:a16="http://schemas.microsoft.com/office/drawing/2014/main" val="3528073201"/>
                    </a:ext>
                  </a:extLst>
                </a:gridCol>
                <a:gridCol w="2632723">
                  <a:extLst>
                    <a:ext uri="{9D8B030D-6E8A-4147-A177-3AD203B41FA5}">
                      <a16:colId xmlns:a16="http://schemas.microsoft.com/office/drawing/2014/main" val="3569763956"/>
                    </a:ext>
                  </a:extLst>
                </a:gridCol>
              </a:tblGrid>
              <a:tr h="0">
                <a:tc>
                  <a:txBody>
                    <a:bodyPr/>
                    <a:lstStyle/>
                    <a:p>
                      <a:r>
                        <a:rPr lang="en-IN" dirty="0"/>
                        <a:t>NAME</a:t>
                      </a:r>
                    </a:p>
                  </a:txBody>
                  <a:tcPr/>
                </a:tc>
                <a:tc>
                  <a:txBody>
                    <a:bodyPr/>
                    <a:lstStyle/>
                    <a:p>
                      <a:r>
                        <a:rPr lang="en-IN" dirty="0"/>
                        <a:t>SRN</a:t>
                      </a:r>
                    </a:p>
                  </a:txBody>
                  <a:tcPr/>
                </a:tc>
                <a:extLst>
                  <a:ext uri="{0D108BD9-81ED-4DB2-BD59-A6C34878D82A}">
                    <a16:rowId xmlns:a16="http://schemas.microsoft.com/office/drawing/2014/main" val="1523153843"/>
                  </a:ext>
                </a:extLst>
              </a:tr>
              <a:tr h="319055">
                <a:tc>
                  <a:txBody>
                    <a:bodyPr/>
                    <a:lstStyle/>
                    <a:p>
                      <a:r>
                        <a:rPr lang="en-IN" dirty="0"/>
                        <a:t>MADHUMITHA</a:t>
                      </a:r>
                    </a:p>
                  </a:txBody>
                  <a:tcPr/>
                </a:tc>
                <a:tc>
                  <a:txBody>
                    <a:bodyPr/>
                    <a:lstStyle/>
                    <a:p>
                      <a:r>
                        <a:rPr lang="en-IN" dirty="0"/>
                        <a:t>PES2UG19EC110</a:t>
                      </a:r>
                    </a:p>
                  </a:txBody>
                  <a:tcPr/>
                </a:tc>
                <a:extLst>
                  <a:ext uri="{0D108BD9-81ED-4DB2-BD59-A6C34878D82A}">
                    <a16:rowId xmlns:a16="http://schemas.microsoft.com/office/drawing/2014/main" val="3144108179"/>
                  </a:ext>
                </a:extLst>
              </a:tr>
              <a:tr h="319055">
                <a:tc>
                  <a:txBody>
                    <a:bodyPr/>
                    <a:lstStyle/>
                    <a:p>
                      <a:r>
                        <a:rPr lang="en-IN" dirty="0"/>
                        <a:t>SNIGDHA REDDY</a:t>
                      </a:r>
                    </a:p>
                  </a:txBody>
                  <a:tcPr/>
                </a:tc>
                <a:tc>
                  <a:txBody>
                    <a:bodyPr/>
                    <a:lstStyle/>
                    <a:p>
                      <a:r>
                        <a:rPr lang="en-IN" dirty="0"/>
                        <a:t>PES2UG19EC144</a:t>
                      </a:r>
                    </a:p>
                  </a:txBody>
                  <a:tcPr/>
                </a:tc>
                <a:extLst>
                  <a:ext uri="{0D108BD9-81ED-4DB2-BD59-A6C34878D82A}">
                    <a16:rowId xmlns:a16="http://schemas.microsoft.com/office/drawing/2014/main" val="3024908347"/>
                  </a:ext>
                </a:extLst>
              </a:tr>
              <a:tr h="319055">
                <a:tc>
                  <a:txBody>
                    <a:bodyPr/>
                    <a:lstStyle/>
                    <a:p>
                      <a:r>
                        <a:rPr lang="en-IN" dirty="0"/>
                        <a:t>NANDITHA K</a:t>
                      </a:r>
                    </a:p>
                  </a:txBody>
                  <a:tcPr/>
                </a:tc>
                <a:tc>
                  <a:txBody>
                    <a:bodyPr/>
                    <a:lstStyle/>
                    <a:p>
                      <a:r>
                        <a:rPr lang="en-IN" dirty="0"/>
                        <a:t>PES2UG19EC078</a:t>
                      </a:r>
                    </a:p>
                  </a:txBody>
                  <a:tcPr/>
                </a:tc>
                <a:extLst>
                  <a:ext uri="{0D108BD9-81ED-4DB2-BD59-A6C34878D82A}">
                    <a16:rowId xmlns:a16="http://schemas.microsoft.com/office/drawing/2014/main" val="2189941076"/>
                  </a:ext>
                </a:extLst>
              </a:tr>
              <a:tr h="319055">
                <a:tc>
                  <a:txBody>
                    <a:bodyPr/>
                    <a:lstStyle/>
                    <a:p>
                      <a:r>
                        <a:rPr lang="en-IN" dirty="0"/>
                        <a:t>NIKSHITHA</a:t>
                      </a:r>
                    </a:p>
                  </a:txBody>
                  <a:tcPr/>
                </a:tc>
                <a:tc>
                  <a:txBody>
                    <a:bodyPr/>
                    <a:lstStyle/>
                    <a:p>
                      <a:r>
                        <a:rPr lang="en-IN" dirty="0"/>
                        <a:t>PES2UG19EC087</a:t>
                      </a:r>
                    </a:p>
                  </a:txBody>
                  <a:tcPr/>
                </a:tc>
                <a:extLst>
                  <a:ext uri="{0D108BD9-81ED-4DB2-BD59-A6C34878D82A}">
                    <a16:rowId xmlns:a16="http://schemas.microsoft.com/office/drawing/2014/main" val="3858102428"/>
                  </a:ext>
                </a:extLst>
              </a:tr>
            </a:tbl>
          </a:graphicData>
        </a:graphic>
      </p:graphicFrame>
    </p:spTree>
    <p:extLst>
      <p:ext uri="{BB962C8B-B14F-4D97-AF65-F5344CB8AC3E}">
        <p14:creationId xmlns:p14="http://schemas.microsoft.com/office/powerpoint/2010/main" val="334564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A19B6-C106-4875-8240-72BC4B345AC5}"/>
              </a:ext>
            </a:extLst>
          </p:cNvPr>
          <p:cNvPicPr>
            <a:picLocks noChangeAspect="1"/>
          </p:cNvPicPr>
          <p:nvPr/>
        </p:nvPicPr>
        <p:blipFill>
          <a:blip r:embed="rId2"/>
          <a:stretch>
            <a:fillRect/>
          </a:stretch>
        </p:blipFill>
        <p:spPr>
          <a:xfrm>
            <a:off x="781234" y="950888"/>
            <a:ext cx="6946885" cy="5201337"/>
          </a:xfrm>
          <a:prstGeom prst="rect">
            <a:avLst/>
          </a:prstGeom>
        </p:spPr>
      </p:pic>
      <p:sp>
        <p:nvSpPr>
          <p:cNvPr id="4" name="TextBox 3">
            <a:extLst>
              <a:ext uri="{FF2B5EF4-FFF2-40B4-BE49-F238E27FC236}">
                <a16:creationId xmlns:a16="http://schemas.microsoft.com/office/drawing/2014/main" id="{2EE87AB1-B7C5-4E5B-8220-F9829FB499BC}"/>
              </a:ext>
            </a:extLst>
          </p:cNvPr>
          <p:cNvSpPr txBox="1"/>
          <p:nvPr/>
        </p:nvSpPr>
        <p:spPr>
          <a:xfrm>
            <a:off x="4878279" y="5791702"/>
            <a:ext cx="2435441" cy="230819"/>
          </a:xfrm>
          <a:prstGeom prst="rect">
            <a:avLst/>
          </a:prstGeom>
          <a:solidFill>
            <a:schemeClr val="bg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94AF40A9-171C-4BCE-8581-CB64608E5B04}"/>
              </a:ext>
            </a:extLst>
          </p:cNvPr>
          <p:cNvSpPr txBox="1"/>
          <p:nvPr/>
        </p:nvSpPr>
        <p:spPr>
          <a:xfrm>
            <a:off x="612557" y="266329"/>
            <a:ext cx="2805346" cy="523220"/>
          </a:xfrm>
          <a:prstGeom prst="rect">
            <a:avLst/>
          </a:prstGeom>
          <a:noFill/>
        </p:spPr>
        <p:txBody>
          <a:bodyPr wrap="square" rtlCol="0">
            <a:spAutoFit/>
          </a:bodyPr>
          <a:lstStyle/>
          <a:p>
            <a:r>
              <a:rPr lang="en-IN" sz="2800" dirty="0">
                <a:latin typeface="Aparajita" panose="020B0502040204020203" pitchFamily="18" charset="0"/>
                <a:cs typeface="Aparajita" panose="020B0502040204020203" pitchFamily="18" charset="0"/>
              </a:rPr>
              <a:t>PRE AMPLIFIER:- </a:t>
            </a:r>
          </a:p>
        </p:txBody>
      </p:sp>
    </p:spTree>
    <p:extLst>
      <p:ext uri="{BB962C8B-B14F-4D97-AF65-F5344CB8AC3E}">
        <p14:creationId xmlns:p14="http://schemas.microsoft.com/office/powerpoint/2010/main" val="191781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A20AEC9-8C4B-4D15-9CF0-50C0B3BED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643467"/>
            <a:ext cx="10400606" cy="5338233"/>
          </a:xfrm>
          <a:prstGeom prst="rect">
            <a:avLst/>
          </a:prstGeom>
        </p:spPr>
      </p:pic>
    </p:spTree>
    <p:extLst>
      <p:ext uri="{BB962C8B-B14F-4D97-AF65-F5344CB8AC3E}">
        <p14:creationId xmlns:p14="http://schemas.microsoft.com/office/powerpoint/2010/main" val="2213394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6EA9170-5373-4E97-A36B-390DE0CD1594}"/>
              </a:ext>
            </a:extLst>
          </p:cNvPr>
          <p:cNvSpPr txBox="1"/>
          <p:nvPr/>
        </p:nvSpPr>
        <p:spPr>
          <a:xfrm>
            <a:off x="477078" y="516835"/>
            <a:ext cx="3100136" cy="2103875"/>
          </a:xfrm>
          <a:prstGeom prst="rect">
            <a:avLst/>
          </a:prstGeom>
        </p:spPr>
        <p:txBody>
          <a:bodyPr vert="horz" lIns="91440" tIns="45720" rIns="91440" bIns="45720" rtlCol="0" anchor="b">
            <a:normAutofit/>
          </a:bodyPr>
          <a:lstStyle/>
          <a:p>
            <a:pPr marR="0" lvl="0" indent="0" defTabSz="914400" fontAlgn="auto">
              <a:lnSpc>
                <a:spcPct val="85000"/>
              </a:lnSpc>
              <a:spcBef>
                <a:spcPct val="0"/>
              </a:spcBef>
              <a:spcAft>
                <a:spcPts val="600"/>
              </a:spcAft>
              <a:buClrTx/>
              <a:buSzTx/>
              <a:tabLst/>
              <a:defRPr/>
            </a:pPr>
            <a:r>
              <a:rPr kumimoji="0" lang="en-US" sz="3600" b="0" i="0" u="none" strike="noStrike" kern="1200" cap="none" spc="-50" normalizeH="0" baseline="0" noProof="0">
                <a:ln>
                  <a:noFill/>
                </a:ln>
                <a:solidFill>
                  <a:schemeClr val="tx1">
                    <a:lumMod val="75000"/>
                    <a:lumOff val="25000"/>
                  </a:schemeClr>
                </a:solidFill>
                <a:effectLst/>
                <a:uLnTx/>
                <a:uFillTx/>
                <a:latin typeface="+mj-lt"/>
                <a:ea typeface="+mj-ea"/>
                <a:cs typeface="+mj-cs"/>
              </a:rPr>
              <a:t>BASS &amp; TREBLE CONTROL</a:t>
            </a: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A27F30-93B4-470D-9D2A-5D16652AE862}"/>
              </a:ext>
            </a:extLst>
          </p:cNvPr>
          <p:cNvSpPr txBox="1"/>
          <p:nvPr/>
        </p:nvSpPr>
        <p:spPr>
          <a:xfrm>
            <a:off x="492371" y="2736574"/>
            <a:ext cx="3084844" cy="3366047"/>
          </a:xfrm>
          <a:prstGeom prst="rect">
            <a:avLst/>
          </a:prstGeom>
        </p:spPr>
        <p:txBody>
          <a:bodyPr vert="horz" lIns="0" tIns="45720" rIns="0" bIns="45720" rtlCol="0">
            <a:normAutofit/>
          </a:bodyPr>
          <a:lstStyle/>
          <a:p>
            <a:pPr marL="0" marR="0" lvl="0" indent="0" defTabSz="914400" fontAlgn="auto">
              <a:lnSpc>
                <a:spcPct val="90000"/>
              </a:lnSpc>
              <a:spcBef>
                <a:spcPts val="0"/>
              </a:spcBef>
              <a:spcAft>
                <a:spcPts val="600"/>
              </a:spcAft>
              <a:buClr>
                <a:schemeClr val="accent1"/>
              </a:buClr>
              <a:buSzTx/>
              <a:buFont typeface="Calibri" panose="020F0502020204030204" pitchFamily="34" charset="0"/>
              <a:buNone/>
              <a:tabLst/>
              <a:defRPr/>
            </a:pPr>
            <a:r>
              <a:rPr kumimoji="0" lang="en-US" sz="1500" b="0" i="0" u="none" strike="noStrike" cap="none" spc="0" normalizeH="0" baseline="0" noProof="0">
                <a:ln>
                  <a:noFill/>
                </a:ln>
                <a:solidFill>
                  <a:schemeClr val="tx1">
                    <a:lumMod val="75000"/>
                    <a:lumOff val="25000"/>
                  </a:schemeClr>
                </a:solidFill>
                <a:effectLst/>
                <a:uLnTx/>
                <a:uFillTx/>
              </a:rPr>
              <a:t>TONE CONTROLLER INCLUDES BASS AND TREBLE CONTROL</a:t>
            </a:r>
          </a:p>
          <a:p>
            <a:pPr marL="0" marR="0" lvl="0" indent="0" defTabSz="914400" fontAlgn="auto">
              <a:lnSpc>
                <a:spcPct val="90000"/>
              </a:lnSpc>
              <a:spcBef>
                <a:spcPts val="0"/>
              </a:spcBef>
              <a:spcAft>
                <a:spcPts val="600"/>
              </a:spcAft>
              <a:buClr>
                <a:schemeClr val="accent1"/>
              </a:buClr>
              <a:buSzTx/>
              <a:buFont typeface="Calibri" panose="020F0502020204030204" pitchFamily="34" charset="0"/>
              <a:buNone/>
              <a:tabLst/>
              <a:defRPr/>
            </a:pPr>
            <a:endParaRPr kumimoji="0" lang="en-US" sz="1500" b="0" i="0" u="none" strike="noStrike" cap="none" spc="0" normalizeH="0" baseline="0" noProof="0">
              <a:ln>
                <a:noFill/>
              </a:ln>
              <a:solidFill>
                <a:schemeClr val="tx1">
                  <a:lumMod val="75000"/>
                  <a:lumOff val="25000"/>
                </a:schemeClr>
              </a:solidFill>
              <a:effectLst/>
              <a:uLnTx/>
              <a:uFillTx/>
            </a:endParaRPr>
          </a:p>
          <a:p>
            <a:pPr marL="0" marR="0" lvl="0" indent="0" defTabSz="914400" fontAlgn="auto">
              <a:lnSpc>
                <a:spcPct val="90000"/>
              </a:lnSpc>
              <a:spcBef>
                <a:spcPts val="0"/>
              </a:spcBef>
              <a:spcAft>
                <a:spcPts val="600"/>
              </a:spcAft>
              <a:buClr>
                <a:schemeClr val="accent1"/>
              </a:buClr>
              <a:buSzTx/>
              <a:buFont typeface="Calibri" panose="020F0502020204030204" pitchFamily="34" charset="0"/>
              <a:buNone/>
              <a:tabLst/>
              <a:defRPr/>
            </a:pPr>
            <a:r>
              <a:rPr kumimoji="0" lang="en-US" sz="1500" b="0" i="0" u="none" strike="noStrike" cap="none" spc="0" normalizeH="0" baseline="0" noProof="0">
                <a:ln>
                  <a:noFill/>
                </a:ln>
                <a:solidFill>
                  <a:schemeClr val="tx1">
                    <a:lumMod val="75000"/>
                    <a:lumOff val="25000"/>
                  </a:schemeClr>
                </a:solidFill>
                <a:effectLst/>
                <a:uLnTx/>
                <a:uFillTx/>
              </a:rPr>
              <a:t>THE BASS CONTROL IS NOTHING BUT A LOW PASS ELECTRONIC CIRCUIT WHICH FILTERS AND ALLOWS ONLY THE SPECIFIED LOW FREQUENCY SIGNALS TO PASS INTO THE AMPLIFIER STAGE </a:t>
            </a:r>
          </a:p>
          <a:p>
            <a:pPr marL="0" marR="0" lvl="0" indent="0" defTabSz="914400" fontAlgn="auto">
              <a:lnSpc>
                <a:spcPct val="90000"/>
              </a:lnSpc>
              <a:spcBef>
                <a:spcPts val="0"/>
              </a:spcBef>
              <a:spcAft>
                <a:spcPts val="600"/>
              </a:spcAft>
              <a:buClr>
                <a:schemeClr val="accent1"/>
              </a:buClr>
              <a:buSzTx/>
              <a:buFont typeface="Calibri" panose="020F0502020204030204" pitchFamily="34" charset="0"/>
              <a:buNone/>
              <a:tabLst/>
              <a:defRPr/>
            </a:pPr>
            <a:endParaRPr kumimoji="0" lang="en-US" sz="1500" b="0" i="0" u="none" strike="noStrike" cap="none" spc="0" normalizeH="0" baseline="0" noProof="0">
              <a:ln>
                <a:noFill/>
              </a:ln>
              <a:solidFill>
                <a:schemeClr val="tx1">
                  <a:lumMod val="75000"/>
                  <a:lumOff val="25000"/>
                </a:schemeClr>
              </a:solidFill>
              <a:effectLst/>
              <a:uLnTx/>
              <a:uFillTx/>
            </a:endParaRPr>
          </a:p>
          <a:p>
            <a:pPr marL="0" marR="0" lvl="0" indent="0" defTabSz="914400" fontAlgn="auto">
              <a:lnSpc>
                <a:spcPct val="90000"/>
              </a:lnSpc>
              <a:spcBef>
                <a:spcPts val="0"/>
              </a:spcBef>
              <a:spcAft>
                <a:spcPts val="600"/>
              </a:spcAft>
              <a:buClr>
                <a:schemeClr val="accent1"/>
              </a:buClr>
              <a:buSzTx/>
              <a:buFont typeface="Calibri" panose="020F0502020204030204" pitchFamily="34" charset="0"/>
              <a:buNone/>
              <a:tabLst/>
              <a:defRPr/>
            </a:pPr>
            <a:r>
              <a:rPr kumimoji="0" lang="en-US" sz="1500" b="0" i="0" u="none" strike="noStrike" cap="none" spc="0" normalizeH="0" baseline="0" noProof="0">
                <a:ln>
                  <a:noFill/>
                </a:ln>
                <a:solidFill>
                  <a:schemeClr val="tx1">
                    <a:lumMod val="75000"/>
                    <a:lumOff val="25000"/>
                  </a:schemeClr>
                </a:solidFill>
                <a:effectLst/>
                <a:uLnTx/>
                <a:uFillTx/>
              </a:rPr>
              <a:t>THE TREBLE CONTROL CIRCUIT WILL SWEEP OUT ALL SIGNALS WHICH ARE BELOW SPECIFIED FREQUENCY RANGE AND GET ONLY THE HIGH PITCHED SOUNDS </a:t>
            </a:r>
          </a:p>
        </p:txBody>
      </p:sp>
      <p:pic>
        <p:nvPicPr>
          <p:cNvPr id="12" name="Picture 11">
            <a:extLst>
              <a:ext uri="{FF2B5EF4-FFF2-40B4-BE49-F238E27FC236}">
                <a16:creationId xmlns:a16="http://schemas.microsoft.com/office/drawing/2014/main" id="{E9F07FDB-15E0-4014-84C6-552A2A34200E}"/>
              </a:ext>
            </a:extLst>
          </p:cNvPr>
          <p:cNvPicPr>
            <a:picLocks noChangeAspect="1"/>
          </p:cNvPicPr>
          <p:nvPr/>
        </p:nvPicPr>
        <p:blipFill rotWithShape="1">
          <a:blip r:embed="rId2"/>
          <a:srcRect l="21052" r="-1" b="-1"/>
          <a:stretch/>
        </p:blipFill>
        <p:spPr>
          <a:xfrm>
            <a:off x="4075043" y="10"/>
            <a:ext cx="8111272" cy="6857990"/>
          </a:xfrm>
          <a:prstGeom prst="rect">
            <a:avLst/>
          </a:prstGeom>
        </p:spPr>
      </p:pic>
    </p:spTree>
    <p:extLst>
      <p:ext uri="{BB962C8B-B14F-4D97-AF65-F5344CB8AC3E}">
        <p14:creationId xmlns:p14="http://schemas.microsoft.com/office/powerpoint/2010/main" val="167839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F10209-10E6-4735-9199-4068FB68B61F}"/>
              </a:ext>
            </a:extLst>
          </p:cNvPr>
          <p:cNvPicPr>
            <a:picLocks noChangeAspect="1"/>
          </p:cNvPicPr>
          <p:nvPr/>
        </p:nvPicPr>
        <p:blipFill>
          <a:blip r:embed="rId2"/>
          <a:stretch>
            <a:fillRect/>
          </a:stretch>
        </p:blipFill>
        <p:spPr>
          <a:xfrm>
            <a:off x="177553" y="542925"/>
            <a:ext cx="12192000" cy="5772150"/>
          </a:xfrm>
          <a:prstGeom prst="rect">
            <a:avLst/>
          </a:prstGeom>
        </p:spPr>
      </p:pic>
      <p:sp>
        <p:nvSpPr>
          <p:cNvPr id="5" name="TextBox 4">
            <a:extLst>
              <a:ext uri="{FF2B5EF4-FFF2-40B4-BE49-F238E27FC236}">
                <a16:creationId xmlns:a16="http://schemas.microsoft.com/office/drawing/2014/main" id="{FC8626E9-BAFC-42E2-863F-E561354DD6CE}"/>
              </a:ext>
            </a:extLst>
          </p:cNvPr>
          <p:cNvSpPr txBox="1"/>
          <p:nvPr/>
        </p:nvSpPr>
        <p:spPr>
          <a:xfrm>
            <a:off x="3881021" y="1100830"/>
            <a:ext cx="4429957" cy="646331"/>
          </a:xfrm>
          <a:prstGeom prst="rect">
            <a:avLst/>
          </a:prstGeom>
          <a:noFill/>
        </p:spPr>
        <p:txBody>
          <a:bodyPr wrap="square" rtlCol="0">
            <a:spAutoFit/>
          </a:bodyPr>
          <a:lstStyle/>
          <a:p>
            <a:r>
              <a:rPr lang="en-IN" dirty="0">
                <a:solidFill>
                  <a:schemeClr val="bg1"/>
                </a:solidFill>
              </a:rPr>
              <a:t>TONE CONTROL CIRCUIT _BASS AND TREBLE</a:t>
            </a:r>
          </a:p>
          <a:p>
            <a:endParaRPr lang="en-IN" dirty="0"/>
          </a:p>
        </p:txBody>
      </p:sp>
    </p:spTree>
    <p:extLst>
      <p:ext uri="{BB962C8B-B14F-4D97-AF65-F5344CB8AC3E}">
        <p14:creationId xmlns:p14="http://schemas.microsoft.com/office/powerpoint/2010/main" val="410156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NSIDE A GUITAR AMPLIFIER – PART. 1">
            <a:extLst>
              <a:ext uri="{FF2B5EF4-FFF2-40B4-BE49-F238E27FC236}">
                <a16:creationId xmlns:a16="http://schemas.microsoft.com/office/drawing/2014/main" id="{F71BC8C3-D659-483A-A8D3-27E8282FFFA8}"/>
              </a:ext>
            </a:extLst>
          </p:cNvPr>
          <p:cNvPicPr/>
          <p:nvPr/>
        </p:nvPicPr>
        <p:blipFill>
          <a:blip r:embed="rId2"/>
          <a:stretch>
            <a:fillRect/>
          </a:stretch>
        </p:blipFill>
        <p:spPr bwMode="auto">
          <a:xfrm>
            <a:off x="643467" y="1369244"/>
            <a:ext cx="10905066" cy="3598671"/>
          </a:xfrm>
          <a:prstGeom prst="rect">
            <a:avLst/>
          </a:prstGeom>
          <a:noFill/>
        </p:spPr>
      </p:pic>
    </p:spTree>
    <p:extLst>
      <p:ext uri="{BB962C8B-B14F-4D97-AF65-F5344CB8AC3E}">
        <p14:creationId xmlns:p14="http://schemas.microsoft.com/office/powerpoint/2010/main" val="222001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A08F7C-093F-4C96-9A30-2FEDF69CD1FE}"/>
              </a:ext>
            </a:extLst>
          </p:cNvPr>
          <p:cNvSpPr txBox="1"/>
          <p:nvPr/>
        </p:nvSpPr>
        <p:spPr>
          <a:xfrm>
            <a:off x="1044204" y="2023962"/>
            <a:ext cx="6697715" cy="3845131"/>
          </a:xfrm>
          <a:prstGeom prst="rect">
            <a:avLst/>
          </a:prstGeom>
        </p:spPr>
        <p:txBody>
          <a:bodyPr vert="horz" lIns="0" tIns="45720" rIns="0" bIns="45720" rtlCol="0">
            <a:normAutofit/>
          </a:bodyPr>
          <a:lstStyle/>
          <a:p>
            <a:pPr defTabSz="914400">
              <a:lnSpc>
                <a:spcPct val="90000"/>
              </a:lnSpc>
              <a:spcAft>
                <a:spcPts val="1000"/>
              </a:spcAft>
              <a:buClr>
                <a:schemeClr val="accent1"/>
              </a:buClr>
              <a:buFont typeface="Calibri" panose="020F0502020204030204" pitchFamily="34" charset="0"/>
            </a:pPr>
            <a:r>
              <a:rPr lang="en-US">
                <a:solidFill>
                  <a:schemeClr val="tx1">
                    <a:lumMod val="75000"/>
                    <a:lumOff val="25000"/>
                  </a:schemeClr>
                </a:solidFill>
                <a:effectLst/>
              </a:rPr>
              <a:t>Power amplifier:</a:t>
            </a:r>
          </a:p>
          <a:p>
            <a:pPr defTabSz="914400">
              <a:lnSpc>
                <a:spcPct val="90000"/>
              </a:lnSpc>
              <a:spcAft>
                <a:spcPts val="1000"/>
              </a:spcAft>
              <a:buClr>
                <a:schemeClr val="accent1"/>
              </a:buClr>
              <a:buFont typeface="Calibri" panose="020F0502020204030204" pitchFamily="34" charset="0"/>
            </a:pPr>
            <a:r>
              <a:rPr lang="en-US">
                <a:solidFill>
                  <a:schemeClr val="tx1">
                    <a:lumMod val="75000"/>
                    <a:lumOff val="25000"/>
                  </a:schemeClr>
                </a:solidFill>
                <a:effectLst/>
              </a:rPr>
              <a:t> </a:t>
            </a:r>
          </a:p>
          <a:p>
            <a:pPr defTabSz="914400" fontAlgn="base">
              <a:lnSpc>
                <a:spcPct val="90000"/>
              </a:lnSpc>
              <a:spcAft>
                <a:spcPts val="1030"/>
              </a:spcAft>
              <a:buClr>
                <a:schemeClr val="accent1"/>
              </a:buClr>
              <a:buFont typeface="Calibri" panose="020F0502020204030204" pitchFamily="34" charset="0"/>
            </a:pPr>
            <a:r>
              <a:rPr lang="en-US">
                <a:solidFill>
                  <a:schemeClr val="tx1">
                    <a:lumMod val="75000"/>
                    <a:lumOff val="25000"/>
                  </a:schemeClr>
                </a:solidFill>
                <a:effectLst/>
              </a:rPr>
              <a:t>After increasing and passing through the pre-amplification stage, the guitar input signal strength is still relatively small. Now certainly more usable, it is not yet potent enough to drive a large speaker.</a:t>
            </a:r>
          </a:p>
          <a:p>
            <a:pPr defTabSz="914400" fontAlgn="base">
              <a:lnSpc>
                <a:spcPct val="90000"/>
              </a:lnSpc>
              <a:spcAft>
                <a:spcPts val="1030"/>
              </a:spcAft>
              <a:buClr>
                <a:schemeClr val="accent1"/>
              </a:buClr>
              <a:buFont typeface="Calibri" panose="020F0502020204030204" pitchFamily="34" charset="0"/>
            </a:pPr>
            <a:r>
              <a:rPr lang="en-US">
                <a:solidFill>
                  <a:schemeClr val="tx1">
                    <a:lumMod val="75000"/>
                    <a:lumOff val="25000"/>
                  </a:schemeClr>
                </a:solidFill>
                <a:effectLst/>
              </a:rPr>
              <a:t>The function of the power amp is to output an electrical signal with the exact same waveform as the input signal. Boosted to a much higher voltage via power from the mains wall socket, the signal now becomes more usable. In simpler terms, the power amp takes the input signal and makes it much stronger. These devices are physically larger than in the preamp section, due to the much higher voltages they use.</a:t>
            </a:r>
          </a:p>
        </p:txBody>
      </p:sp>
      <p:sp>
        <p:nvSpPr>
          <p:cNvPr id="16" name="Rectangle 15">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690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7B4BB89-9CEB-4FAC-BB06-77E130916D45}"/>
              </a:ext>
            </a:extLst>
          </p:cNvPr>
          <p:cNvSpPr txBox="1"/>
          <p:nvPr/>
        </p:nvSpPr>
        <p:spPr>
          <a:xfrm>
            <a:off x="492371" y="2736574"/>
            <a:ext cx="3084844" cy="3366047"/>
          </a:xfrm>
          <a:prstGeom prst="rect">
            <a:avLst/>
          </a:prstGeom>
        </p:spPr>
        <p:txBody>
          <a:bodyPr vert="horz" lIns="0" tIns="45720" rIns="0" bIns="45720" rtlCol="0">
            <a:normAutofit/>
          </a:bodyPr>
          <a:lstStyle/>
          <a:p>
            <a:pPr defTabSz="914400">
              <a:lnSpc>
                <a:spcPct val="90000"/>
              </a:lnSpc>
              <a:spcAft>
                <a:spcPts val="1000"/>
              </a:spcAft>
              <a:buClr>
                <a:schemeClr val="accent1"/>
              </a:buClr>
              <a:buFont typeface="Calibri" panose="020F0502020204030204" pitchFamily="34" charset="0"/>
            </a:pPr>
            <a:r>
              <a:rPr lang="en-US" sz="1500">
                <a:solidFill>
                  <a:schemeClr val="tx1">
                    <a:lumMod val="75000"/>
                    <a:lumOff val="25000"/>
                  </a:schemeClr>
                </a:solidFill>
                <a:effectLst/>
              </a:rPr>
              <a:t>SPEAKER:</a:t>
            </a:r>
          </a:p>
          <a:p>
            <a:pPr defTabSz="914400">
              <a:lnSpc>
                <a:spcPct val="90000"/>
              </a:lnSpc>
              <a:spcAft>
                <a:spcPts val="1000"/>
              </a:spcAft>
              <a:buClr>
                <a:schemeClr val="accent1"/>
              </a:buClr>
              <a:buFont typeface="Calibri" panose="020F0502020204030204" pitchFamily="34" charset="0"/>
            </a:pPr>
            <a:r>
              <a:rPr lang="en-US" sz="1500">
                <a:solidFill>
                  <a:schemeClr val="tx1">
                    <a:lumMod val="75000"/>
                    <a:lumOff val="25000"/>
                  </a:schemeClr>
                </a:solidFill>
                <a:effectLst/>
              </a:rPr>
              <a:t>The speaker is an electronic transducer. It receives electrical energy and converts it into sound. As the part of the guitar amplifier that actually creates the amplifier’s sound, it is a hugely important.</a:t>
            </a:r>
          </a:p>
          <a:p>
            <a:pPr defTabSz="914400">
              <a:lnSpc>
                <a:spcPct val="90000"/>
              </a:lnSpc>
              <a:spcAft>
                <a:spcPts val="1000"/>
              </a:spcAft>
              <a:buClr>
                <a:schemeClr val="accent1"/>
              </a:buClr>
              <a:buFont typeface="Calibri" panose="020F0502020204030204" pitchFamily="34" charset="0"/>
            </a:pPr>
            <a:r>
              <a:rPr lang="en-US" sz="1500">
                <a:solidFill>
                  <a:schemeClr val="tx1">
                    <a:lumMod val="75000"/>
                    <a:lumOff val="25000"/>
                  </a:schemeClr>
                </a:solidFill>
                <a:effectLst/>
              </a:rPr>
              <a:t> </a:t>
            </a:r>
          </a:p>
        </p:txBody>
      </p:sp>
      <p:pic>
        <p:nvPicPr>
          <p:cNvPr id="5" name="Picture 4">
            <a:extLst>
              <a:ext uri="{FF2B5EF4-FFF2-40B4-BE49-F238E27FC236}">
                <a16:creationId xmlns:a16="http://schemas.microsoft.com/office/drawing/2014/main" id="{D8ADFA74-A38A-47DC-8014-2847C339D810}"/>
              </a:ext>
            </a:extLst>
          </p:cNvPr>
          <p:cNvPicPr>
            <a:picLocks noChangeAspect="1"/>
          </p:cNvPicPr>
          <p:nvPr/>
        </p:nvPicPr>
        <p:blipFill rotWithShape="1">
          <a:blip r:embed="rId2"/>
          <a:srcRect l="19063" r="1987" b="-1"/>
          <a:stretch/>
        </p:blipFill>
        <p:spPr>
          <a:xfrm>
            <a:off x="4075043" y="10"/>
            <a:ext cx="8111272" cy="6857990"/>
          </a:xfrm>
          <a:prstGeom prst="rect">
            <a:avLst/>
          </a:prstGeom>
        </p:spPr>
      </p:pic>
    </p:spTree>
    <p:extLst>
      <p:ext uri="{BB962C8B-B14F-4D97-AF65-F5344CB8AC3E}">
        <p14:creationId xmlns:p14="http://schemas.microsoft.com/office/powerpoint/2010/main" val="3778023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LIC 2">
            <a:hlinkClick r:id="" action="ppaction://media"/>
            <a:extLst>
              <a:ext uri="{FF2B5EF4-FFF2-40B4-BE49-F238E27FC236}">
                <a16:creationId xmlns:a16="http://schemas.microsoft.com/office/drawing/2014/main" id="{A539D6BF-71D8-40EF-8E2B-C5960CAE0A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28926" y="643467"/>
            <a:ext cx="6800850" cy="5050225"/>
          </a:xfrm>
          <a:prstGeom prst="rect">
            <a:avLst/>
          </a:prstGeom>
        </p:spPr>
      </p:pic>
    </p:spTree>
    <p:extLst>
      <p:ext uri="{BB962C8B-B14F-4D97-AF65-F5344CB8AC3E}">
        <p14:creationId xmlns:p14="http://schemas.microsoft.com/office/powerpoint/2010/main" val="3960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LICC VIDEO" descr="A chalkboard with writing on it&#10;&#10;Description automatically generated">
            <a:hlinkClick r:id="" action="ppaction://media"/>
            <a:extLst>
              <a:ext uri="{FF2B5EF4-FFF2-40B4-BE49-F238E27FC236}">
                <a16:creationId xmlns:a16="http://schemas.microsoft.com/office/drawing/2014/main" id="{B631A031-FA5A-423F-84E8-6EDD1482D1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714940"/>
            <a:ext cx="10905066" cy="4907278"/>
          </a:xfrm>
          <a:prstGeom prst="rect">
            <a:avLst/>
          </a:prstGeom>
        </p:spPr>
      </p:pic>
    </p:spTree>
    <p:extLst>
      <p:ext uri="{BB962C8B-B14F-4D97-AF65-F5344CB8AC3E}">
        <p14:creationId xmlns:p14="http://schemas.microsoft.com/office/powerpoint/2010/main" val="17788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BC7DC-1F49-40A4-B4B2-078B0FFC0856}"/>
              </a:ext>
            </a:extLst>
          </p:cNvPr>
          <p:cNvSpPr txBox="1"/>
          <p:nvPr/>
        </p:nvSpPr>
        <p:spPr>
          <a:xfrm>
            <a:off x="585925" y="479396"/>
            <a:ext cx="2885243" cy="523220"/>
          </a:xfrm>
          <a:prstGeom prst="rect">
            <a:avLst/>
          </a:prstGeom>
          <a:noFill/>
        </p:spPr>
        <p:txBody>
          <a:bodyPr wrap="square" rtlCol="0">
            <a:spAutoFit/>
          </a:bodyPr>
          <a:lstStyle/>
          <a:p>
            <a:r>
              <a:rPr lang="en-IN" sz="2800" dirty="0"/>
              <a:t>HIGH PASS FILTER</a:t>
            </a:r>
          </a:p>
        </p:txBody>
      </p:sp>
      <p:sp>
        <p:nvSpPr>
          <p:cNvPr id="4" name="TextBox 3">
            <a:extLst>
              <a:ext uri="{FF2B5EF4-FFF2-40B4-BE49-F238E27FC236}">
                <a16:creationId xmlns:a16="http://schemas.microsoft.com/office/drawing/2014/main" id="{BC42D933-1E08-4736-91C5-14EF268D0B8F}"/>
              </a:ext>
            </a:extLst>
          </p:cNvPr>
          <p:cNvSpPr txBox="1"/>
          <p:nvPr/>
        </p:nvSpPr>
        <p:spPr>
          <a:xfrm>
            <a:off x="585925" y="1169179"/>
            <a:ext cx="6338658" cy="3508653"/>
          </a:xfrm>
          <a:prstGeom prst="rect">
            <a:avLst/>
          </a:prstGeom>
          <a:noFill/>
        </p:spPr>
        <p:txBody>
          <a:bodyPr wrap="square">
            <a:spAutoFit/>
          </a:bodyPr>
          <a:lstStyle/>
          <a:p>
            <a:r>
              <a:rPr lang="en-IN" i="1" baseline="-25000" dirty="0">
                <a:solidFill>
                  <a:srgbClr val="202122"/>
                </a:solidFill>
                <a:latin typeface="Arial" panose="020B0604020202020204" pitchFamily="34" charset="0"/>
              </a:rPr>
              <a:t>           </a:t>
            </a:r>
          </a:p>
          <a:p>
            <a:r>
              <a:rPr lang="en-IN" b="0" i="1" baseline="-25000" dirty="0">
                <a:solidFill>
                  <a:srgbClr val="202122"/>
                </a:solidFill>
                <a:effectLst/>
                <a:latin typeface="Arial" panose="020B0604020202020204" pitchFamily="34" charset="0"/>
              </a:rPr>
              <a:t>    </a:t>
            </a:r>
            <a:r>
              <a:rPr lang="en-IN" b="0" i="0" dirty="0" err="1">
                <a:solidFill>
                  <a:srgbClr val="202124"/>
                </a:solidFill>
                <a:effectLst/>
                <a:latin typeface="arial" panose="020B0604020202020204" pitchFamily="34" charset="0"/>
              </a:rPr>
              <a:t>ƒc</a:t>
            </a:r>
            <a:r>
              <a:rPr lang="en-IN" b="0" i="0" dirty="0">
                <a:solidFill>
                  <a:srgbClr val="202124"/>
                </a:solidFill>
                <a:effectLst/>
                <a:latin typeface="arial" panose="020B0604020202020204" pitchFamily="34" charset="0"/>
              </a:rPr>
              <a:t> = 1/(2</a:t>
            </a:r>
            <a:r>
              <a:rPr lang="el-GR" b="0" i="0" dirty="0">
                <a:solidFill>
                  <a:srgbClr val="202124"/>
                </a:solidFill>
                <a:effectLst/>
                <a:latin typeface="arial" panose="020B0604020202020204" pitchFamily="34" charset="0"/>
              </a:rPr>
              <a:t>π</a:t>
            </a:r>
            <a:r>
              <a:rPr lang="en-IN" b="0" i="0" dirty="0">
                <a:solidFill>
                  <a:srgbClr val="202124"/>
                </a:solidFill>
                <a:effectLst/>
                <a:latin typeface="arial" panose="020B0604020202020204" pitchFamily="34" charset="0"/>
              </a:rPr>
              <a:t>RC)      Here fc is the </a:t>
            </a:r>
            <a:r>
              <a:rPr lang="en-IN" b="0" i="0" dirty="0" err="1">
                <a:solidFill>
                  <a:srgbClr val="202124"/>
                </a:solidFill>
                <a:effectLst/>
                <a:latin typeface="arial" panose="020B0604020202020204" pitchFamily="34" charset="0"/>
              </a:rPr>
              <a:t>the</a:t>
            </a:r>
            <a:r>
              <a:rPr lang="en-IN" b="0" i="0" dirty="0">
                <a:solidFill>
                  <a:srgbClr val="202124"/>
                </a:solidFill>
                <a:effectLst/>
                <a:latin typeface="arial" panose="020B0604020202020204" pitchFamily="34" charset="0"/>
              </a:rPr>
              <a:t> </a:t>
            </a:r>
            <a:r>
              <a:rPr lang="en-IN" b="0" i="0" dirty="0" err="1">
                <a:solidFill>
                  <a:srgbClr val="202124"/>
                </a:solidFill>
                <a:effectLst/>
                <a:latin typeface="arial" panose="020B0604020202020204" pitchFamily="34" charset="0"/>
              </a:rPr>
              <a:t>cutoff</a:t>
            </a:r>
            <a:r>
              <a:rPr lang="en-IN" b="0" i="0" dirty="0">
                <a:solidFill>
                  <a:srgbClr val="202124"/>
                </a:solidFill>
                <a:effectLst/>
                <a:latin typeface="arial" panose="020B0604020202020204" pitchFamily="34" charset="0"/>
              </a:rPr>
              <a:t> frequency</a:t>
            </a:r>
          </a:p>
          <a:p>
            <a:r>
              <a:rPr lang="en-IN" dirty="0">
                <a:solidFill>
                  <a:srgbClr val="202124"/>
                </a:solidFill>
                <a:latin typeface="arial" panose="020B0604020202020204" pitchFamily="34" charset="0"/>
              </a:rPr>
              <a:t>     </a:t>
            </a:r>
          </a:p>
          <a:p>
            <a:r>
              <a:rPr lang="en-IN" b="0" i="0" dirty="0">
                <a:solidFill>
                  <a:srgbClr val="202124"/>
                </a:solidFill>
                <a:effectLst/>
                <a:latin typeface="arial" panose="020B0604020202020204" pitchFamily="34" charset="0"/>
              </a:rPr>
              <a:t>   Gain(dB)=20log(</a:t>
            </a:r>
            <a:r>
              <a:rPr lang="en-IN" b="0" i="0" dirty="0" err="1">
                <a:solidFill>
                  <a:srgbClr val="202124"/>
                </a:solidFill>
                <a:effectLst/>
                <a:latin typeface="arial" panose="020B0604020202020204" pitchFamily="34" charset="0"/>
              </a:rPr>
              <a:t>Vout</a:t>
            </a:r>
            <a:r>
              <a:rPr lang="en-IN" b="0" i="0" dirty="0">
                <a:solidFill>
                  <a:srgbClr val="202124"/>
                </a:solidFill>
                <a:effectLst/>
                <a:latin typeface="arial" panose="020B0604020202020204" pitchFamily="34" charset="0"/>
              </a:rPr>
              <a:t>/Vin) </a:t>
            </a:r>
          </a:p>
          <a:p>
            <a:endParaRPr lang="en-IN" dirty="0">
              <a:solidFill>
                <a:srgbClr val="202124"/>
              </a:solidFill>
              <a:latin typeface="arial" panose="020B0604020202020204" pitchFamily="34" charset="0"/>
            </a:endParaRPr>
          </a:p>
          <a:p>
            <a:r>
              <a:rPr lang="en-IN" b="0" i="0" dirty="0">
                <a:solidFill>
                  <a:srgbClr val="202124"/>
                </a:solidFill>
                <a:effectLst/>
                <a:latin typeface="arial" panose="020B0604020202020204" pitchFamily="34" charset="0"/>
              </a:rPr>
              <a:t>    |</a:t>
            </a:r>
            <a:r>
              <a:rPr lang="en-IN" b="0" i="0" dirty="0" err="1">
                <a:solidFill>
                  <a:srgbClr val="202124"/>
                </a:solidFill>
                <a:effectLst/>
                <a:latin typeface="arial" panose="020B0604020202020204" pitchFamily="34" charset="0"/>
              </a:rPr>
              <a:t>Vout</a:t>
            </a:r>
            <a:r>
              <a:rPr lang="en-IN" b="0" i="0" dirty="0">
                <a:solidFill>
                  <a:srgbClr val="202124"/>
                </a:solidFill>
                <a:effectLst/>
                <a:latin typeface="arial" panose="020B0604020202020204" pitchFamily="34" charset="0"/>
              </a:rPr>
              <a:t>|=|Vin|</a:t>
            </a:r>
            <a:r>
              <a:rPr lang="el-GR" b="0" i="0" dirty="0">
                <a:solidFill>
                  <a:srgbClr val="202124"/>
                </a:solidFill>
                <a:effectLst/>
                <a:latin typeface="arial" panose="020B0604020202020204" pitchFamily="34" charset="0"/>
              </a:rPr>
              <a:t>ω</a:t>
            </a:r>
            <a:r>
              <a:rPr lang="en-IN" b="0" i="0" dirty="0">
                <a:solidFill>
                  <a:srgbClr val="202124"/>
                </a:solidFill>
                <a:effectLst/>
                <a:latin typeface="arial" panose="020B0604020202020204" pitchFamily="34" charset="0"/>
              </a:rPr>
              <a:t>RC/√(1+</a:t>
            </a:r>
            <a:r>
              <a:rPr lang="el-GR" b="0" i="0" dirty="0">
                <a:solidFill>
                  <a:srgbClr val="202124"/>
                </a:solidFill>
                <a:effectLst/>
                <a:latin typeface="arial" panose="020B0604020202020204" pitchFamily="34" charset="0"/>
              </a:rPr>
              <a:t>ω</a:t>
            </a:r>
            <a:r>
              <a:rPr lang="en-IN" b="0" i="0" dirty="0">
                <a:solidFill>
                  <a:srgbClr val="202124"/>
                </a:solidFill>
                <a:effectLst/>
                <a:latin typeface="arial" panose="020B0604020202020204" pitchFamily="34" charset="0"/>
              </a:rPr>
              <a:t>^2R^2C^2)</a:t>
            </a:r>
          </a:p>
          <a:p>
            <a:endParaRPr lang="en-IN" b="0" i="0" dirty="0">
              <a:solidFill>
                <a:srgbClr val="202124"/>
              </a:solidFill>
              <a:effectLst/>
              <a:latin typeface="arial" panose="020B0604020202020204" pitchFamily="34" charset="0"/>
            </a:endParaRPr>
          </a:p>
          <a:p>
            <a:r>
              <a:rPr lang="en-IN" dirty="0">
                <a:solidFill>
                  <a:srgbClr val="202124"/>
                </a:solidFill>
                <a:latin typeface="arial" panose="020B0604020202020204" pitchFamily="34" charset="0"/>
              </a:rPr>
              <a:t>   </a:t>
            </a:r>
            <a:endParaRPr lang="en-IN" b="0" i="0" dirty="0">
              <a:solidFill>
                <a:srgbClr val="202124"/>
              </a:solidFill>
              <a:effectLst/>
              <a:latin typeface="arial" panose="020B0604020202020204" pitchFamily="34" charset="0"/>
            </a:endParaRPr>
          </a:p>
          <a:p>
            <a:r>
              <a:rPr lang="en-IN" baseline="-25000" dirty="0">
                <a:solidFill>
                  <a:srgbClr val="202124"/>
                </a:solidFill>
                <a:latin typeface="arial" panose="020B0604020202020204" pitchFamily="34" charset="0"/>
              </a:rPr>
              <a:t>               </a:t>
            </a:r>
          </a:p>
          <a:p>
            <a:r>
              <a:rPr lang="en-IN" b="0" i="1" baseline="-25000" dirty="0">
                <a:solidFill>
                  <a:srgbClr val="202124"/>
                </a:solidFill>
                <a:effectLst/>
                <a:latin typeface="arial" panose="020B0604020202020204" pitchFamily="34" charset="0"/>
              </a:rPr>
              <a:t>                </a:t>
            </a:r>
            <a:r>
              <a:rPr lang="en-IN" b="0" i="1" baseline="-25000" dirty="0">
                <a:solidFill>
                  <a:srgbClr val="202122"/>
                </a:solidFill>
                <a:effectLst/>
                <a:latin typeface="Arial" panose="020B0604020202020204" pitchFamily="34" charset="0"/>
              </a:rPr>
              <a:t> </a:t>
            </a:r>
          </a:p>
          <a:p>
            <a:r>
              <a:rPr lang="en-IN" i="1" baseline="-25000" dirty="0">
                <a:solidFill>
                  <a:srgbClr val="202122"/>
                </a:solidFill>
                <a:latin typeface="Arial" panose="020B0604020202020204" pitchFamily="34" charset="0"/>
              </a:rPr>
              <a:t>        </a:t>
            </a:r>
          </a:p>
          <a:p>
            <a:r>
              <a:rPr lang="en-IN" b="0" i="1" baseline="-25000" dirty="0">
                <a:solidFill>
                  <a:srgbClr val="202122"/>
                </a:solidFill>
                <a:effectLst/>
                <a:latin typeface="Arial" panose="020B0604020202020204" pitchFamily="34" charset="0"/>
              </a:rPr>
              <a:t>              </a:t>
            </a:r>
          </a:p>
          <a:p>
            <a:endParaRPr lang="en-IN" i="1" baseline="-25000" dirty="0">
              <a:solidFill>
                <a:srgbClr val="202122"/>
              </a:solidFill>
              <a:latin typeface="Arial" panose="020B0604020202020204" pitchFamily="34" charset="0"/>
            </a:endParaRPr>
          </a:p>
          <a:p>
            <a:r>
              <a:rPr lang="en-IN" b="0" i="1" baseline="-25000" dirty="0">
                <a:solidFill>
                  <a:srgbClr val="202122"/>
                </a:solidFill>
                <a:effectLst/>
                <a:latin typeface="Arial" panose="020B0604020202020204" pitchFamily="34" charset="0"/>
              </a:rPr>
              <a:t>                </a:t>
            </a:r>
          </a:p>
          <a:p>
            <a:r>
              <a:rPr lang="en-IN" i="1" baseline="-25000" dirty="0">
                <a:solidFill>
                  <a:srgbClr val="202122"/>
                </a:solidFill>
                <a:latin typeface="Arial" panose="020B0604020202020204" pitchFamily="34" charset="0"/>
              </a:rPr>
              <a:t>   </a:t>
            </a:r>
            <a:endParaRPr lang="en-IN" b="0" i="1" baseline="-25000" dirty="0">
              <a:solidFill>
                <a:srgbClr val="202122"/>
              </a:solidFill>
              <a:effectLst/>
              <a:latin typeface="Arial" panose="020B0604020202020204" pitchFamily="34" charset="0"/>
            </a:endParaRPr>
          </a:p>
        </p:txBody>
      </p:sp>
      <p:sp>
        <p:nvSpPr>
          <p:cNvPr id="6" name="AutoShape 4" descr="f_c = \frac{1}{2 \pi \tau} = \frac{1}{2 \pi R C},\,">
            <a:extLst>
              <a:ext uri="{FF2B5EF4-FFF2-40B4-BE49-F238E27FC236}">
                <a16:creationId xmlns:a16="http://schemas.microsoft.com/office/drawing/2014/main" id="{C5028B13-C7FC-4B23-8DD2-5049058D1C35}"/>
              </a:ext>
            </a:extLst>
          </p:cNvPr>
          <p:cNvSpPr>
            <a:spLocks noChangeAspect="1" noChangeArrowheads="1"/>
          </p:cNvSpPr>
          <p:nvPr/>
        </p:nvSpPr>
        <p:spPr bwMode="auto">
          <a:xfrm>
            <a:off x="5943599" y="3276599"/>
            <a:ext cx="363245" cy="363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TextBox 11">
            <a:extLst>
              <a:ext uri="{FF2B5EF4-FFF2-40B4-BE49-F238E27FC236}">
                <a16:creationId xmlns:a16="http://schemas.microsoft.com/office/drawing/2014/main" id="{755AB77E-1083-4D39-8E02-5E61BF4CA183}"/>
              </a:ext>
            </a:extLst>
          </p:cNvPr>
          <p:cNvSpPr txBox="1"/>
          <p:nvPr/>
        </p:nvSpPr>
        <p:spPr>
          <a:xfrm>
            <a:off x="648068" y="3074456"/>
            <a:ext cx="6658253" cy="2380139"/>
          </a:xfrm>
          <a:prstGeom prst="rect">
            <a:avLst/>
          </a:prstGeom>
          <a:noFill/>
        </p:spPr>
        <p:txBody>
          <a:bodyPr wrap="square" rtlCol="0">
            <a:spAutoFit/>
          </a:bodyPr>
          <a:lstStyle/>
          <a:p>
            <a:r>
              <a:rPr lang="en-IN" sz="2800" dirty="0"/>
              <a:t>LOW PASS FILTER</a:t>
            </a:r>
          </a:p>
          <a:p>
            <a:r>
              <a:rPr lang="en-IN" sz="2800" dirty="0"/>
              <a:t> </a:t>
            </a:r>
          </a:p>
          <a:p>
            <a:r>
              <a:rPr lang="en-IN" sz="2800" b="0" i="1" baseline="-25000" dirty="0">
                <a:solidFill>
                  <a:srgbClr val="202122"/>
                </a:solidFill>
                <a:effectLst/>
                <a:latin typeface="Arial" panose="020B0604020202020204" pitchFamily="34" charset="0"/>
              </a:rPr>
              <a:t> </a:t>
            </a:r>
            <a:r>
              <a:rPr lang="en-IN" b="0" i="0" dirty="0" err="1">
                <a:solidFill>
                  <a:srgbClr val="202124"/>
                </a:solidFill>
                <a:effectLst/>
                <a:latin typeface="arial" panose="020B0604020202020204" pitchFamily="34" charset="0"/>
              </a:rPr>
              <a:t>ƒc</a:t>
            </a:r>
            <a:r>
              <a:rPr lang="en-IN" b="0" i="0" dirty="0">
                <a:solidFill>
                  <a:srgbClr val="202124"/>
                </a:solidFill>
                <a:effectLst/>
                <a:latin typeface="arial" panose="020B0604020202020204" pitchFamily="34" charset="0"/>
              </a:rPr>
              <a:t> = 1/(2</a:t>
            </a:r>
            <a:r>
              <a:rPr lang="el-GR" b="0" i="0" dirty="0">
                <a:solidFill>
                  <a:srgbClr val="202124"/>
                </a:solidFill>
                <a:effectLst/>
                <a:latin typeface="arial" panose="020B0604020202020204" pitchFamily="34" charset="0"/>
              </a:rPr>
              <a:t>π</a:t>
            </a:r>
            <a:r>
              <a:rPr lang="en-IN" b="0" i="0" dirty="0">
                <a:solidFill>
                  <a:srgbClr val="202124"/>
                </a:solidFill>
                <a:effectLst/>
                <a:latin typeface="arial" panose="020B0604020202020204" pitchFamily="34" charset="0"/>
              </a:rPr>
              <a:t>RC)      Here fc is the cut off frequency</a:t>
            </a:r>
            <a:endParaRPr lang="en-IN" dirty="0"/>
          </a:p>
          <a:p>
            <a:r>
              <a:rPr lang="en-IN" sz="2800" dirty="0"/>
              <a:t>    </a:t>
            </a:r>
          </a:p>
          <a:p>
            <a:r>
              <a:rPr lang="en-IN" dirty="0"/>
              <a:t>  </a:t>
            </a:r>
            <a:r>
              <a:rPr lang="en-IN" b="0" i="0" dirty="0">
                <a:solidFill>
                  <a:srgbClr val="202124"/>
                </a:solidFill>
                <a:effectLst/>
                <a:latin typeface="arial" panose="020B0604020202020204" pitchFamily="34" charset="0"/>
              </a:rPr>
              <a:t>Gain(dB)=20log(</a:t>
            </a:r>
            <a:r>
              <a:rPr lang="en-IN" b="0" i="0" dirty="0" err="1">
                <a:solidFill>
                  <a:srgbClr val="202124"/>
                </a:solidFill>
                <a:effectLst/>
                <a:latin typeface="arial" panose="020B0604020202020204" pitchFamily="34" charset="0"/>
              </a:rPr>
              <a:t>Vout</a:t>
            </a:r>
            <a:r>
              <a:rPr lang="en-IN" b="0" i="0" dirty="0">
                <a:solidFill>
                  <a:srgbClr val="202124"/>
                </a:solidFill>
                <a:effectLst/>
                <a:latin typeface="arial" panose="020B0604020202020204" pitchFamily="34" charset="0"/>
              </a:rPr>
              <a:t>/Vin)</a:t>
            </a:r>
          </a:p>
          <a:p>
            <a:endParaRPr lang="en-IN" sz="2800" dirty="0"/>
          </a:p>
        </p:txBody>
      </p:sp>
    </p:spTree>
    <p:extLst>
      <p:ext uri="{BB962C8B-B14F-4D97-AF65-F5344CB8AC3E}">
        <p14:creationId xmlns:p14="http://schemas.microsoft.com/office/powerpoint/2010/main" val="398585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2255C4F-C03F-46F5-952B-B04147587EBC}"/>
              </a:ext>
            </a:extLst>
          </p:cNvPr>
          <p:cNvSpPr/>
          <p:nvPr/>
        </p:nvSpPr>
        <p:spPr>
          <a:xfrm>
            <a:off x="5220928" y="965200"/>
            <a:ext cx="5999002" cy="4927600"/>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000" b="1" cap="none" spc="-50" dirty="0">
                <a:ln w="6600">
                  <a:solidFill>
                    <a:schemeClr val="accent2"/>
                  </a:solidFill>
                  <a:prstDash val="solid"/>
                </a:ln>
                <a:solidFill>
                  <a:schemeClr val="tx2"/>
                </a:solidFill>
                <a:effectLst>
                  <a:outerShdw dist="38100" dir="2700000" algn="tl" rotWithShape="0">
                    <a:schemeClr val="accent2"/>
                  </a:outerShdw>
                </a:effectLst>
                <a:latin typeface="+mj-lt"/>
                <a:ea typeface="+mj-ea"/>
                <a:cs typeface="+mj-cs"/>
              </a:rPr>
              <a:t>LIC FINAL PROJECT</a:t>
            </a:r>
          </a:p>
          <a:p>
            <a:pPr defTabSz="914400">
              <a:lnSpc>
                <a:spcPct val="85000"/>
              </a:lnSpc>
              <a:spcBef>
                <a:spcPct val="0"/>
              </a:spcBef>
              <a:spcAft>
                <a:spcPts val="600"/>
              </a:spcAft>
            </a:pPr>
            <a:r>
              <a:rPr lang="en-US" sz="8000" b="1" spc="-50" dirty="0">
                <a:ln w="6600">
                  <a:solidFill>
                    <a:schemeClr val="accent2"/>
                  </a:solidFill>
                  <a:prstDash val="solid"/>
                </a:ln>
                <a:solidFill>
                  <a:schemeClr val="tx2"/>
                </a:solidFill>
                <a:effectLst>
                  <a:outerShdw dist="38100" dir="2700000" algn="tl" rotWithShape="0">
                    <a:schemeClr val="accent2"/>
                  </a:outerShdw>
                </a:effectLst>
                <a:latin typeface="+mj-lt"/>
                <a:ea typeface="+mj-ea"/>
                <a:cs typeface="+mj-cs"/>
              </a:rPr>
              <a:t>GROUP-3</a:t>
            </a:r>
            <a:endParaRPr lang="en-US" sz="8000" b="1" cap="none" spc="-50" dirty="0">
              <a:ln w="6600">
                <a:solidFill>
                  <a:schemeClr val="accent2"/>
                </a:solidFill>
                <a:prstDash val="solid"/>
              </a:ln>
              <a:solidFill>
                <a:schemeClr val="tx2"/>
              </a:solidFill>
              <a:effectLst>
                <a:outerShdw dist="38100" dir="2700000" algn="tl" rotWithShape="0">
                  <a:schemeClr val="accent2"/>
                </a:outerShdw>
              </a:effectLst>
              <a:latin typeface="+mj-lt"/>
              <a:ea typeface="+mj-ea"/>
              <a:cs typeface="+mj-cs"/>
            </a:endParaRPr>
          </a:p>
        </p:txBody>
      </p:sp>
      <p:sp>
        <p:nvSpPr>
          <p:cNvPr id="15" name="Rectangle 14">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561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51373035-49FF-4C14-BA73-F1067A48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551" y="0"/>
            <a:ext cx="7791450" cy="6286499"/>
          </a:xfrm>
          <a:prstGeom prst="rect">
            <a:avLst/>
          </a:prstGeom>
        </p:spPr>
      </p:pic>
    </p:spTree>
    <p:extLst>
      <p:ext uri="{BB962C8B-B14F-4D97-AF65-F5344CB8AC3E}">
        <p14:creationId xmlns:p14="http://schemas.microsoft.com/office/powerpoint/2010/main" val="1693204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8E74D-A9B0-4470-9AB0-A2481A99C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50" y="209551"/>
            <a:ext cx="7400925" cy="6134100"/>
          </a:xfrm>
          <a:prstGeom prst="rect">
            <a:avLst/>
          </a:prstGeom>
        </p:spPr>
      </p:pic>
    </p:spTree>
    <p:extLst>
      <p:ext uri="{BB962C8B-B14F-4D97-AF65-F5344CB8AC3E}">
        <p14:creationId xmlns:p14="http://schemas.microsoft.com/office/powerpoint/2010/main" val="381437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D5C0808-8CE6-4DD7-9B42-DE89300FA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180975"/>
            <a:ext cx="8486775" cy="5991225"/>
          </a:xfrm>
          <a:prstGeom prst="rect">
            <a:avLst/>
          </a:prstGeom>
        </p:spPr>
      </p:pic>
    </p:spTree>
    <p:extLst>
      <p:ext uri="{BB962C8B-B14F-4D97-AF65-F5344CB8AC3E}">
        <p14:creationId xmlns:p14="http://schemas.microsoft.com/office/powerpoint/2010/main" val="361394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85EA964-FA7F-4798-88B5-B2001DA11AA7}"/>
              </a:ext>
            </a:extLst>
          </p:cNvPr>
          <p:cNvPicPr>
            <a:picLocks noChangeAspect="1"/>
          </p:cNvPicPr>
          <p:nvPr/>
        </p:nvPicPr>
        <p:blipFill rotWithShape="1">
          <a:blip r:embed="rId2">
            <a:extLst>
              <a:ext uri="{28A0092B-C50C-407E-A947-70E740481C1C}">
                <a14:useLocalDpi xmlns:a14="http://schemas.microsoft.com/office/drawing/2010/main" val="0"/>
              </a:ext>
            </a:extLst>
          </a:blip>
          <a:srcRect t="17914" r="1" b="35776"/>
          <a:stretch/>
        </p:blipFill>
        <p:spPr>
          <a:xfrm>
            <a:off x="705611" y="528058"/>
            <a:ext cx="10905066" cy="5050225"/>
          </a:xfrm>
          <a:prstGeom prst="rect">
            <a:avLst/>
          </a:prstGeom>
        </p:spPr>
      </p:pic>
    </p:spTree>
    <p:extLst>
      <p:ext uri="{BB962C8B-B14F-4D97-AF65-F5344CB8AC3E}">
        <p14:creationId xmlns:p14="http://schemas.microsoft.com/office/powerpoint/2010/main" val="37976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7A0220D5-FF31-4892-A145-9595CF442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925" y="114301"/>
            <a:ext cx="7658100" cy="6057900"/>
          </a:xfrm>
          <a:prstGeom prst="rect">
            <a:avLst/>
          </a:prstGeom>
        </p:spPr>
      </p:pic>
    </p:spTree>
    <p:extLst>
      <p:ext uri="{BB962C8B-B14F-4D97-AF65-F5344CB8AC3E}">
        <p14:creationId xmlns:p14="http://schemas.microsoft.com/office/powerpoint/2010/main" val="274049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28163E-7F4E-4332-88AC-B8C9F6E56A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9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C2A8DA-4E4F-4300-91F2-42D1467373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8698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A89C5-2FEA-4653-824C-296AA3AAAFAA}"/>
              </a:ext>
            </a:extLst>
          </p:cNvPr>
          <p:cNvSpPr txBox="1"/>
          <p:nvPr/>
        </p:nvSpPr>
        <p:spPr>
          <a:xfrm>
            <a:off x="560772" y="255235"/>
            <a:ext cx="9719571" cy="6924973"/>
          </a:xfrm>
          <a:prstGeom prst="rect">
            <a:avLst/>
          </a:prstGeom>
          <a:noFill/>
        </p:spPr>
        <p:txBody>
          <a:bodyPr wrap="square" rtlCol="0">
            <a:spAutoFit/>
          </a:bodyPr>
          <a:lstStyle/>
          <a:p>
            <a:r>
              <a:rPr lang="en-IN" sz="2800" u="sng" dirty="0"/>
              <a:t>MAIN COMPONENTS</a:t>
            </a:r>
          </a:p>
          <a:p>
            <a:endParaRPr lang="en-IN" sz="2800" dirty="0"/>
          </a:p>
          <a:p>
            <a:r>
              <a:rPr lang="en-IN" sz="2400" dirty="0"/>
              <a:t>VARIABLE RESISTORS: </a:t>
            </a:r>
            <a:r>
              <a:rPr lang="en-US" sz="2000" b="0" i="0" dirty="0">
                <a:solidFill>
                  <a:srgbClr val="202124"/>
                </a:solidFill>
                <a:effectLst/>
                <a:latin typeface="arial" panose="020B0604020202020204" pitchFamily="34" charset="0"/>
              </a:rPr>
              <a:t>The </a:t>
            </a:r>
            <a:r>
              <a:rPr lang="en-US" sz="2000" i="0" dirty="0">
                <a:solidFill>
                  <a:srgbClr val="202124"/>
                </a:solidFill>
                <a:effectLst/>
                <a:latin typeface="arial" panose="020B0604020202020204" pitchFamily="34" charset="0"/>
              </a:rPr>
              <a:t>potentiometer</a:t>
            </a:r>
            <a:r>
              <a:rPr lang="en-US" sz="2000" b="0" i="0" dirty="0">
                <a:solidFill>
                  <a:srgbClr val="202124"/>
                </a:solidFill>
                <a:effectLst/>
                <a:latin typeface="arial" panose="020B0604020202020204" pitchFamily="34" charset="0"/>
              </a:rPr>
              <a:t> is a </a:t>
            </a:r>
            <a:r>
              <a:rPr lang="en-US" sz="2000" i="0" dirty="0">
                <a:solidFill>
                  <a:srgbClr val="202124"/>
                </a:solidFill>
                <a:effectLst/>
                <a:latin typeface="arial" panose="020B0604020202020204" pitchFamily="34" charset="0"/>
              </a:rPr>
              <a:t>variable</a:t>
            </a:r>
            <a:r>
              <a:rPr lang="en-US" sz="2000" b="1" i="0" dirty="0">
                <a:solidFill>
                  <a:srgbClr val="202124"/>
                </a:solidFill>
                <a:effectLst/>
                <a:latin typeface="arial" panose="020B0604020202020204" pitchFamily="34" charset="0"/>
              </a:rPr>
              <a:t> </a:t>
            </a:r>
            <a:r>
              <a:rPr lang="en-US" sz="2000" i="0" dirty="0">
                <a:solidFill>
                  <a:srgbClr val="202124"/>
                </a:solidFill>
                <a:effectLst/>
                <a:latin typeface="arial" panose="020B0604020202020204" pitchFamily="34" charset="0"/>
              </a:rPr>
              <a:t>resistor</a:t>
            </a:r>
            <a:r>
              <a:rPr lang="en-US" sz="2000" b="0" i="0" dirty="0">
                <a:solidFill>
                  <a:srgbClr val="202124"/>
                </a:solidFill>
                <a:effectLst/>
                <a:latin typeface="arial" panose="020B0604020202020204" pitchFamily="34" charset="0"/>
              </a:rPr>
              <a:t> which allows you to </a:t>
            </a:r>
            <a:r>
              <a:rPr lang="en-US" sz="2000" i="0" dirty="0">
                <a:solidFill>
                  <a:srgbClr val="202124"/>
                </a:solidFill>
                <a:effectLst/>
                <a:latin typeface="arial" panose="020B0604020202020204" pitchFamily="34" charset="0"/>
              </a:rPr>
              <a:t>control</a:t>
            </a:r>
            <a:r>
              <a:rPr lang="en-US" sz="2000" b="0" i="0" dirty="0">
                <a:solidFill>
                  <a:srgbClr val="202124"/>
                </a:solidFill>
                <a:effectLst/>
                <a:latin typeface="arial" panose="020B0604020202020204" pitchFamily="34" charset="0"/>
              </a:rPr>
              <a:t> the amount of signal delivered to the capacitor. </a:t>
            </a:r>
            <a:endParaRPr lang="en-IN" sz="2000" dirty="0"/>
          </a:p>
          <a:p>
            <a:r>
              <a:rPr lang="en-IN" sz="2000" dirty="0"/>
              <a:t>VR1-VR6 = 10K</a:t>
            </a:r>
            <a:r>
              <a:rPr lang="el-GR" sz="2000" dirty="0"/>
              <a:t>Ω</a:t>
            </a:r>
            <a:endParaRPr lang="en-IN" sz="2000" dirty="0"/>
          </a:p>
          <a:p>
            <a:r>
              <a:rPr lang="en-IN" sz="2400" dirty="0"/>
              <a:t>RESISTORS AND CAPACITORS: </a:t>
            </a:r>
            <a:r>
              <a:rPr lang="en-US" sz="2000" b="0" i="0" dirty="0">
                <a:solidFill>
                  <a:srgbClr val="202124"/>
                </a:solidFill>
                <a:effectLst/>
                <a:latin typeface="arial" panose="020B0604020202020204" pitchFamily="34" charset="0"/>
              </a:rPr>
              <a:t>The capacitor allows high frequencies to be passed to ground thus remove them from the signal being sent to the amplifier.</a:t>
            </a:r>
          </a:p>
          <a:p>
            <a:r>
              <a:rPr lang="pt-BR" sz="2000" dirty="0"/>
              <a:t>R1 – R12 = 10 KΩ</a:t>
            </a:r>
          </a:p>
          <a:p>
            <a:r>
              <a:rPr lang="pt-BR" sz="2000" dirty="0"/>
              <a:t>R13 = 1.2 KΩ</a:t>
            </a:r>
          </a:p>
          <a:p>
            <a:r>
              <a:rPr lang="pt-BR" sz="2000" dirty="0"/>
              <a:t>R14 = 47 KΩ</a:t>
            </a:r>
          </a:p>
          <a:p>
            <a:r>
              <a:rPr lang="pt-BR" sz="2000" dirty="0"/>
              <a:t>Capacitors</a:t>
            </a:r>
          </a:p>
          <a:p>
            <a:r>
              <a:rPr lang="pt-BR" sz="2000" dirty="0"/>
              <a:t>C1, C2 = 0.39 µF </a:t>
            </a:r>
          </a:p>
          <a:p>
            <a:r>
              <a:rPr lang="pt-BR" sz="2000" dirty="0"/>
              <a:t>C3, C4 = 0.1 µF </a:t>
            </a:r>
          </a:p>
          <a:p>
            <a:r>
              <a:rPr lang="pt-BR" sz="2000" dirty="0"/>
              <a:t>C5, C6 = 0.025 µF </a:t>
            </a:r>
          </a:p>
          <a:p>
            <a:r>
              <a:rPr lang="pt-BR" sz="2000" dirty="0"/>
              <a:t>C7, C8 = 0.018 µF </a:t>
            </a:r>
          </a:p>
          <a:p>
            <a:r>
              <a:rPr lang="pt-BR" sz="2000" dirty="0"/>
              <a:t>C9, C10 = 3300 pF </a:t>
            </a:r>
          </a:p>
          <a:p>
            <a:r>
              <a:rPr lang="pt-BR" sz="2000" dirty="0"/>
              <a:t>C11, C12 = 1600 Pf</a:t>
            </a:r>
          </a:p>
          <a:p>
            <a:r>
              <a:rPr lang="pt-BR" sz="2000" dirty="0"/>
              <a:t>C13, C14 = 5 µF, 25V </a:t>
            </a:r>
          </a:p>
          <a:p>
            <a:endParaRPr lang="pt-BR" sz="2000" dirty="0"/>
          </a:p>
          <a:p>
            <a:endParaRPr lang="en-IN" sz="2000" dirty="0"/>
          </a:p>
          <a:p>
            <a:endParaRPr lang="en-IN" sz="2000" dirty="0"/>
          </a:p>
        </p:txBody>
      </p:sp>
    </p:spTree>
    <p:extLst>
      <p:ext uri="{BB962C8B-B14F-4D97-AF65-F5344CB8AC3E}">
        <p14:creationId xmlns:p14="http://schemas.microsoft.com/office/powerpoint/2010/main" val="1824022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9F7698-CCE3-48FB-BDD8-EEEBB6CFF5C4}"/>
              </a:ext>
            </a:extLst>
          </p:cNvPr>
          <p:cNvSpPr txBox="1"/>
          <p:nvPr/>
        </p:nvSpPr>
        <p:spPr>
          <a:xfrm>
            <a:off x="150920" y="97654"/>
            <a:ext cx="4252404" cy="369332"/>
          </a:xfrm>
          <a:prstGeom prst="rect">
            <a:avLst/>
          </a:prstGeom>
          <a:noFill/>
        </p:spPr>
        <p:txBody>
          <a:bodyPr wrap="square" rtlCol="0">
            <a:spAutoFit/>
          </a:bodyPr>
          <a:lstStyle/>
          <a:p>
            <a:r>
              <a:rPr lang="en-IN" dirty="0"/>
              <a:t>SYMBOL AND PIN DIAGRAM OF OPAM 741</a:t>
            </a:r>
          </a:p>
        </p:txBody>
      </p:sp>
      <p:pic>
        <p:nvPicPr>
          <p:cNvPr id="5" name="Picture 4">
            <a:extLst>
              <a:ext uri="{FF2B5EF4-FFF2-40B4-BE49-F238E27FC236}">
                <a16:creationId xmlns:a16="http://schemas.microsoft.com/office/drawing/2014/main" id="{F077180C-B5CB-497E-94BD-7E0EF4C7E35A}"/>
              </a:ext>
            </a:extLst>
          </p:cNvPr>
          <p:cNvPicPr>
            <a:picLocks noChangeAspect="1"/>
          </p:cNvPicPr>
          <p:nvPr/>
        </p:nvPicPr>
        <p:blipFill>
          <a:blip r:embed="rId2"/>
          <a:stretch>
            <a:fillRect/>
          </a:stretch>
        </p:blipFill>
        <p:spPr>
          <a:xfrm>
            <a:off x="447489" y="466986"/>
            <a:ext cx="4581525" cy="2577108"/>
          </a:xfrm>
          <a:prstGeom prst="rect">
            <a:avLst/>
          </a:prstGeom>
        </p:spPr>
      </p:pic>
      <p:sp>
        <p:nvSpPr>
          <p:cNvPr id="6" name="TextBox 5">
            <a:extLst>
              <a:ext uri="{FF2B5EF4-FFF2-40B4-BE49-F238E27FC236}">
                <a16:creationId xmlns:a16="http://schemas.microsoft.com/office/drawing/2014/main" id="{5A1DC679-C498-4380-95E7-786AAD6C49C5}"/>
              </a:ext>
            </a:extLst>
          </p:cNvPr>
          <p:cNvSpPr txBox="1"/>
          <p:nvPr/>
        </p:nvSpPr>
        <p:spPr>
          <a:xfrm>
            <a:off x="5784820" y="266329"/>
            <a:ext cx="5418800" cy="2308324"/>
          </a:xfrm>
          <a:prstGeom prst="rect">
            <a:avLst/>
          </a:prstGeom>
          <a:noFill/>
        </p:spPr>
        <p:txBody>
          <a:bodyPr wrap="square" rtlCol="0">
            <a:spAutoFit/>
          </a:bodyPr>
          <a:lstStyle/>
          <a:p>
            <a:r>
              <a:rPr lang="en-IN" dirty="0"/>
              <a:t>PRE AMPLIFIER CONFIGURATION</a:t>
            </a:r>
          </a:p>
          <a:p>
            <a:endParaRPr lang="en-IN" dirty="0"/>
          </a:p>
          <a:p>
            <a:r>
              <a:rPr lang="en-IN" dirty="0"/>
              <a:t>V1= R2xVOUT/(R2+RF)</a:t>
            </a:r>
          </a:p>
          <a:p>
            <a:r>
              <a:rPr lang="en-IN" dirty="0"/>
              <a:t>IDEAL SUMMING POINT: V1=VIN</a:t>
            </a:r>
          </a:p>
          <a:p>
            <a:r>
              <a:rPr lang="en-IN" dirty="0"/>
              <a:t>VOLTAGE GAIN,A(V) IS EQUAL TO: VOUT/VIN</a:t>
            </a:r>
          </a:p>
          <a:p>
            <a:r>
              <a:rPr lang="en-IN" dirty="0"/>
              <a:t>THEN, A(V)= VOUT/VIN=(R2+RF)/R2</a:t>
            </a:r>
          </a:p>
          <a:p>
            <a:r>
              <a:rPr lang="en-IN" dirty="0"/>
              <a:t>TRANSPOSE TO GIVE A(V)= VOUT/VIN= 1+(RF/R2)</a:t>
            </a:r>
          </a:p>
          <a:p>
            <a:endParaRPr lang="en-IN" dirty="0"/>
          </a:p>
        </p:txBody>
      </p:sp>
      <p:graphicFrame>
        <p:nvGraphicFramePr>
          <p:cNvPr id="7" name="Table 7">
            <a:extLst>
              <a:ext uri="{FF2B5EF4-FFF2-40B4-BE49-F238E27FC236}">
                <a16:creationId xmlns:a16="http://schemas.microsoft.com/office/drawing/2014/main" id="{AE2DB53D-D6CF-4EE2-B728-AD3C677EDDD9}"/>
              </a:ext>
            </a:extLst>
          </p:cNvPr>
          <p:cNvGraphicFramePr>
            <a:graphicFrameLocks noGrp="1"/>
          </p:cNvGraphicFramePr>
          <p:nvPr>
            <p:extLst>
              <p:ext uri="{D42A27DB-BD31-4B8C-83A1-F6EECF244321}">
                <p14:modId xmlns:p14="http://schemas.microsoft.com/office/powerpoint/2010/main" val="3544107720"/>
              </p:ext>
            </p:extLst>
          </p:nvPr>
        </p:nvGraphicFramePr>
        <p:xfrm>
          <a:off x="852255" y="2739726"/>
          <a:ext cx="4341180" cy="3296780"/>
        </p:xfrm>
        <a:graphic>
          <a:graphicData uri="http://schemas.openxmlformats.org/drawingml/2006/table">
            <a:tbl>
              <a:tblPr firstRow="1" bandRow="1">
                <a:tableStyleId>{5C22544A-7EE6-4342-B048-85BDC9FD1C3A}</a:tableStyleId>
              </a:tblPr>
              <a:tblGrid>
                <a:gridCol w="1447060">
                  <a:extLst>
                    <a:ext uri="{9D8B030D-6E8A-4147-A177-3AD203B41FA5}">
                      <a16:colId xmlns:a16="http://schemas.microsoft.com/office/drawing/2014/main" val="1828204382"/>
                    </a:ext>
                  </a:extLst>
                </a:gridCol>
                <a:gridCol w="1447060">
                  <a:extLst>
                    <a:ext uri="{9D8B030D-6E8A-4147-A177-3AD203B41FA5}">
                      <a16:colId xmlns:a16="http://schemas.microsoft.com/office/drawing/2014/main" val="2437349042"/>
                    </a:ext>
                  </a:extLst>
                </a:gridCol>
                <a:gridCol w="1447060">
                  <a:extLst>
                    <a:ext uri="{9D8B030D-6E8A-4147-A177-3AD203B41FA5}">
                      <a16:colId xmlns:a16="http://schemas.microsoft.com/office/drawing/2014/main" val="2578007941"/>
                    </a:ext>
                  </a:extLst>
                </a:gridCol>
              </a:tblGrid>
              <a:tr h="744434">
                <a:tc>
                  <a:txBody>
                    <a:bodyPr/>
                    <a:lstStyle/>
                    <a:p>
                      <a:r>
                        <a:rPr lang="en-IN" dirty="0"/>
                        <a:t>FREQUENCY OUT(Hz)</a:t>
                      </a:r>
                    </a:p>
                  </a:txBody>
                  <a:tcPr/>
                </a:tc>
                <a:tc>
                  <a:txBody>
                    <a:bodyPr/>
                    <a:lstStyle/>
                    <a:p>
                      <a:r>
                        <a:rPr lang="en-IN" dirty="0"/>
                        <a:t>C</a:t>
                      </a:r>
                    </a:p>
                  </a:txBody>
                  <a:tcPr/>
                </a:tc>
                <a:tc>
                  <a:txBody>
                    <a:bodyPr/>
                    <a:lstStyle/>
                    <a:p>
                      <a:r>
                        <a:rPr lang="en-IN" dirty="0"/>
                        <a:t>R</a:t>
                      </a:r>
                    </a:p>
                  </a:txBody>
                  <a:tcPr/>
                </a:tc>
                <a:extLst>
                  <a:ext uri="{0D108BD9-81ED-4DB2-BD59-A6C34878D82A}">
                    <a16:rowId xmlns:a16="http://schemas.microsoft.com/office/drawing/2014/main" val="1266184357"/>
                  </a:ext>
                </a:extLst>
              </a:tr>
              <a:tr h="425391">
                <a:tc>
                  <a:txBody>
                    <a:bodyPr/>
                    <a:lstStyle/>
                    <a:p>
                      <a:r>
                        <a:rPr lang="en-IN" dirty="0"/>
                        <a:t>40</a:t>
                      </a:r>
                    </a:p>
                  </a:txBody>
                  <a:tcPr/>
                </a:tc>
                <a:tc>
                  <a:txBody>
                    <a:bodyPr/>
                    <a:lstStyle/>
                    <a:p>
                      <a:r>
                        <a:rPr lang="en-IN" dirty="0"/>
                        <a:t>0.39µF</a:t>
                      </a:r>
                    </a:p>
                  </a:txBody>
                  <a:tcPr/>
                </a:tc>
                <a:tc>
                  <a:txBody>
                    <a:bodyPr/>
                    <a:lstStyle/>
                    <a:p>
                      <a:r>
                        <a:rPr lang="en-IN" dirty="0"/>
                        <a:t>10K</a:t>
                      </a:r>
                    </a:p>
                  </a:txBody>
                  <a:tcPr/>
                </a:tc>
                <a:extLst>
                  <a:ext uri="{0D108BD9-81ED-4DB2-BD59-A6C34878D82A}">
                    <a16:rowId xmlns:a16="http://schemas.microsoft.com/office/drawing/2014/main" val="2907651058"/>
                  </a:ext>
                </a:extLst>
              </a:tr>
              <a:tr h="425391">
                <a:tc>
                  <a:txBody>
                    <a:bodyPr/>
                    <a:lstStyle/>
                    <a:p>
                      <a:r>
                        <a:rPr lang="en-IN" dirty="0"/>
                        <a:t>155</a:t>
                      </a:r>
                    </a:p>
                  </a:txBody>
                  <a:tcPr/>
                </a:tc>
                <a:tc>
                  <a:txBody>
                    <a:bodyPr/>
                    <a:lstStyle/>
                    <a:p>
                      <a:r>
                        <a:rPr lang="en-IN" dirty="0"/>
                        <a:t>0.1µF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10K</a:t>
                      </a:r>
                    </a:p>
                  </a:txBody>
                  <a:tcPr/>
                </a:tc>
                <a:extLst>
                  <a:ext uri="{0D108BD9-81ED-4DB2-BD59-A6C34878D82A}">
                    <a16:rowId xmlns:a16="http://schemas.microsoft.com/office/drawing/2014/main" val="1418136863"/>
                  </a:ext>
                </a:extLst>
              </a:tr>
              <a:tr h="425391">
                <a:tc>
                  <a:txBody>
                    <a:bodyPr/>
                    <a:lstStyle/>
                    <a:p>
                      <a:r>
                        <a:rPr lang="en-IN" dirty="0"/>
                        <a:t>625</a:t>
                      </a:r>
                    </a:p>
                  </a:txBody>
                  <a:tcPr/>
                </a:tc>
                <a:tc>
                  <a:txBody>
                    <a:bodyPr/>
                    <a:lstStyle/>
                    <a:p>
                      <a:r>
                        <a:rPr lang="en-IN" dirty="0"/>
                        <a:t>0.025µF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10K</a:t>
                      </a:r>
                    </a:p>
                  </a:txBody>
                  <a:tcPr/>
                </a:tc>
                <a:extLst>
                  <a:ext uri="{0D108BD9-81ED-4DB2-BD59-A6C34878D82A}">
                    <a16:rowId xmlns:a16="http://schemas.microsoft.com/office/drawing/2014/main" val="1054447056"/>
                  </a:ext>
                </a:extLst>
              </a:tr>
              <a:tr h="425391">
                <a:tc>
                  <a:txBody>
                    <a:bodyPr/>
                    <a:lstStyle/>
                    <a:p>
                      <a:r>
                        <a:rPr lang="en-IN" dirty="0"/>
                        <a:t>2.5K</a:t>
                      </a:r>
                    </a:p>
                  </a:txBody>
                  <a:tcPr/>
                </a:tc>
                <a:tc>
                  <a:txBody>
                    <a:bodyPr/>
                    <a:lstStyle/>
                    <a:p>
                      <a:r>
                        <a:rPr lang="en-IN" dirty="0"/>
                        <a:t>0.018µF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10K</a:t>
                      </a:r>
                    </a:p>
                  </a:txBody>
                  <a:tcPr/>
                </a:tc>
                <a:extLst>
                  <a:ext uri="{0D108BD9-81ED-4DB2-BD59-A6C34878D82A}">
                    <a16:rowId xmlns:a16="http://schemas.microsoft.com/office/drawing/2014/main" val="604749956"/>
                  </a:ext>
                </a:extLst>
              </a:tr>
              <a:tr h="425391">
                <a:tc>
                  <a:txBody>
                    <a:bodyPr/>
                    <a:lstStyle/>
                    <a:p>
                      <a:r>
                        <a:rPr lang="en-IN" dirty="0"/>
                        <a:t>4.5K</a:t>
                      </a:r>
                    </a:p>
                  </a:txBody>
                  <a:tcPr/>
                </a:tc>
                <a:tc>
                  <a:txBody>
                    <a:bodyPr/>
                    <a:lstStyle/>
                    <a:p>
                      <a:r>
                        <a:rPr lang="en-IN" dirty="0"/>
                        <a:t>3300pF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10K</a:t>
                      </a:r>
                    </a:p>
                  </a:txBody>
                  <a:tcPr/>
                </a:tc>
                <a:extLst>
                  <a:ext uri="{0D108BD9-81ED-4DB2-BD59-A6C34878D82A}">
                    <a16:rowId xmlns:a16="http://schemas.microsoft.com/office/drawing/2014/main" val="2365846879"/>
                  </a:ext>
                </a:extLst>
              </a:tr>
              <a:tr h="425391">
                <a:tc>
                  <a:txBody>
                    <a:bodyPr/>
                    <a:lstStyle/>
                    <a:p>
                      <a:r>
                        <a:rPr lang="en-IN" dirty="0"/>
                        <a:t>10K</a:t>
                      </a:r>
                    </a:p>
                  </a:txBody>
                  <a:tcPr/>
                </a:tc>
                <a:tc>
                  <a:txBody>
                    <a:bodyPr/>
                    <a:lstStyle/>
                    <a:p>
                      <a:r>
                        <a:rPr lang="en-IN" dirty="0"/>
                        <a:t>1600pF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10K</a:t>
                      </a:r>
                    </a:p>
                  </a:txBody>
                  <a:tcPr/>
                </a:tc>
                <a:extLst>
                  <a:ext uri="{0D108BD9-81ED-4DB2-BD59-A6C34878D82A}">
                    <a16:rowId xmlns:a16="http://schemas.microsoft.com/office/drawing/2014/main" val="2659092963"/>
                  </a:ext>
                </a:extLst>
              </a:tr>
            </a:tbl>
          </a:graphicData>
        </a:graphic>
      </p:graphicFrame>
      <p:graphicFrame>
        <p:nvGraphicFramePr>
          <p:cNvPr id="3" name="Table 2">
            <a:extLst>
              <a:ext uri="{FF2B5EF4-FFF2-40B4-BE49-F238E27FC236}">
                <a16:creationId xmlns:a16="http://schemas.microsoft.com/office/drawing/2014/main" id="{F3CA024A-725A-4171-B380-60700AC8C8BD}"/>
              </a:ext>
            </a:extLst>
          </p:cNvPr>
          <p:cNvGraphicFramePr>
            <a:graphicFrameLocks noGrp="1"/>
          </p:cNvGraphicFramePr>
          <p:nvPr>
            <p:extLst>
              <p:ext uri="{D42A27DB-BD31-4B8C-83A1-F6EECF244321}">
                <p14:modId xmlns:p14="http://schemas.microsoft.com/office/powerpoint/2010/main" val="1916573366"/>
              </p:ext>
            </p:extLst>
          </p:nvPr>
        </p:nvGraphicFramePr>
        <p:xfrm>
          <a:off x="5955205" y="2739726"/>
          <a:ext cx="5078029" cy="3296780"/>
        </p:xfrm>
        <a:graphic>
          <a:graphicData uri="http://schemas.openxmlformats.org/drawingml/2006/table">
            <a:tbl>
              <a:tblPr firstRow="1" bandRow="1">
                <a:tableStyleId>{5C22544A-7EE6-4342-B048-85BDC9FD1C3A}</a:tableStyleId>
              </a:tblPr>
              <a:tblGrid>
                <a:gridCol w="1552299">
                  <a:extLst>
                    <a:ext uri="{9D8B030D-6E8A-4147-A177-3AD203B41FA5}">
                      <a16:colId xmlns:a16="http://schemas.microsoft.com/office/drawing/2014/main" val="1163007807"/>
                    </a:ext>
                  </a:extLst>
                </a:gridCol>
                <a:gridCol w="1762865">
                  <a:extLst>
                    <a:ext uri="{9D8B030D-6E8A-4147-A177-3AD203B41FA5}">
                      <a16:colId xmlns:a16="http://schemas.microsoft.com/office/drawing/2014/main" val="526233011"/>
                    </a:ext>
                  </a:extLst>
                </a:gridCol>
                <a:gridCol w="1762865">
                  <a:extLst>
                    <a:ext uri="{9D8B030D-6E8A-4147-A177-3AD203B41FA5}">
                      <a16:colId xmlns:a16="http://schemas.microsoft.com/office/drawing/2014/main" val="2521213373"/>
                    </a:ext>
                  </a:extLst>
                </a:gridCol>
              </a:tblGrid>
              <a:tr h="1102220">
                <a:tc>
                  <a:txBody>
                    <a:bodyPr/>
                    <a:lstStyle/>
                    <a:p>
                      <a:r>
                        <a:rPr lang="en-IN" dirty="0"/>
                        <a:t>MIN FREQUENCY RESPONSE</a:t>
                      </a:r>
                    </a:p>
                  </a:txBody>
                  <a:tcPr/>
                </a:tc>
                <a:tc>
                  <a:txBody>
                    <a:bodyPr/>
                    <a:lstStyle/>
                    <a:p>
                      <a:r>
                        <a:rPr lang="en-IN" dirty="0"/>
                        <a:t>MEAN FREQUENCY RESPONSE </a:t>
                      </a:r>
                    </a:p>
                  </a:txBody>
                  <a:tcPr/>
                </a:tc>
                <a:tc>
                  <a:txBody>
                    <a:bodyPr/>
                    <a:lstStyle/>
                    <a:p>
                      <a:r>
                        <a:rPr lang="en-IN" dirty="0"/>
                        <a:t>MAX FREQUENCY RESPONSE</a:t>
                      </a:r>
                    </a:p>
                  </a:txBody>
                  <a:tcPr/>
                </a:tc>
                <a:extLst>
                  <a:ext uri="{0D108BD9-81ED-4DB2-BD59-A6C34878D82A}">
                    <a16:rowId xmlns:a16="http://schemas.microsoft.com/office/drawing/2014/main" val="1325199264"/>
                  </a:ext>
                </a:extLst>
              </a:tr>
              <a:tr h="275555">
                <a:tc>
                  <a:txBody>
                    <a:bodyPr/>
                    <a:lstStyle/>
                    <a:p>
                      <a:r>
                        <a:rPr lang="en-IN" dirty="0"/>
                        <a:t>0</a:t>
                      </a:r>
                    </a:p>
                  </a:txBody>
                  <a:tcPr/>
                </a:tc>
                <a:tc>
                  <a:txBody>
                    <a:bodyPr/>
                    <a:lstStyle/>
                    <a:p>
                      <a:r>
                        <a:rPr lang="en-IN" dirty="0"/>
                        <a:t>40</a:t>
                      </a:r>
                    </a:p>
                  </a:txBody>
                  <a:tcPr/>
                </a:tc>
                <a:tc>
                  <a:txBody>
                    <a:bodyPr/>
                    <a:lstStyle/>
                    <a:p>
                      <a:r>
                        <a:rPr lang="en-IN" dirty="0"/>
                        <a:t>100</a:t>
                      </a:r>
                    </a:p>
                  </a:txBody>
                  <a:tcPr/>
                </a:tc>
                <a:extLst>
                  <a:ext uri="{0D108BD9-81ED-4DB2-BD59-A6C34878D82A}">
                    <a16:rowId xmlns:a16="http://schemas.microsoft.com/office/drawing/2014/main" val="1886212915"/>
                  </a:ext>
                </a:extLst>
              </a:tr>
              <a:tr h="275555">
                <a:tc>
                  <a:txBody>
                    <a:bodyPr/>
                    <a:lstStyle/>
                    <a:p>
                      <a:r>
                        <a:rPr lang="en-IN" dirty="0"/>
                        <a:t>100</a:t>
                      </a:r>
                    </a:p>
                  </a:txBody>
                  <a:tcPr/>
                </a:tc>
                <a:tc>
                  <a:txBody>
                    <a:bodyPr/>
                    <a:lstStyle/>
                    <a:p>
                      <a:r>
                        <a:rPr lang="en-IN" dirty="0"/>
                        <a:t>155</a:t>
                      </a:r>
                    </a:p>
                  </a:txBody>
                  <a:tcPr/>
                </a:tc>
                <a:tc>
                  <a:txBody>
                    <a:bodyPr/>
                    <a:lstStyle/>
                    <a:p>
                      <a:r>
                        <a:rPr lang="en-IN" dirty="0"/>
                        <a:t>500</a:t>
                      </a:r>
                    </a:p>
                  </a:txBody>
                  <a:tcPr/>
                </a:tc>
                <a:extLst>
                  <a:ext uri="{0D108BD9-81ED-4DB2-BD59-A6C34878D82A}">
                    <a16:rowId xmlns:a16="http://schemas.microsoft.com/office/drawing/2014/main" val="2737235104"/>
                  </a:ext>
                </a:extLst>
              </a:tr>
              <a:tr h="275555">
                <a:tc>
                  <a:txBody>
                    <a:bodyPr/>
                    <a:lstStyle/>
                    <a:p>
                      <a:r>
                        <a:rPr lang="en-IN" dirty="0"/>
                        <a:t>600</a:t>
                      </a:r>
                    </a:p>
                  </a:txBody>
                  <a:tcPr/>
                </a:tc>
                <a:tc>
                  <a:txBody>
                    <a:bodyPr/>
                    <a:lstStyle/>
                    <a:p>
                      <a:r>
                        <a:rPr lang="en-IN" dirty="0"/>
                        <a:t>625</a:t>
                      </a:r>
                    </a:p>
                  </a:txBody>
                  <a:tcPr/>
                </a:tc>
                <a:tc>
                  <a:txBody>
                    <a:bodyPr/>
                    <a:lstStyle/>
                    <a:p>
                      <a:r>
                        <a:rPr lang="en-IN" dirty="0"/>
                        <a:t>2.2K</a:t>
                      </a:r>
                    </a:p>
                  </a:txBody>
                  <a:tcPr/>
                </a:tc>
                <a:extLst>
                  <a:ext uri="{0D108BD9-81ED-4DB2-BD59-A6C34878D82A}">
                    <a16:rowId xmlns:a16="http://schemas.microsoft.com/office/drawing/2014/main" val="4111458719"/>
                  </a:ext>
                </a:extLst>
              </a:tr>
              <a:tr h="275555">
                <a:tc>
                  <a:txBody>
                    <a:bodyPr/>
                    <a:lstStyle/>
                    <a:p>
                      <a:r>
                        <a:rPr lang="en-IN" dirty="0"/>
                        <a:t>2.2K</a:t>
                      </a:r>
                    </a:p>
                  </a:txBody>
                  <a:tcPr/>
                </a:tc>
                <a:tc>
                  <a:txBody>
                    <a:bodyPr/>
                    <a:lstStyle/>
                    <a:p>
                      <a:r>
                        <a:rPr lang="en-IN" dirty="0"/>
                        <a:t>2.5K</a:t>
                      </a:r>
                    </a:p>
                  </a:txBody>
                  <a:tcPr/>
                </a:tc>
                <a:tc>
                  <a:txBody>
                    <a:bodyPr/>
                    <a:lstStyle/>
                    <a:p>
                      <a:r>
                        <a:rPr lang="en-IN" dirty="0"/>
                        <a:t>4.2K</a:t>
                      </a:r>
                    </a:p>
                  </a:txBody>
                  <a:tcPr/>
                </a:tc>
                <a:extLst>
                  <a:ext uri="{0D108BD9-81ED-4DB2-BD59-A6C34878D82A}">
                    <a16:rowId xmlns:a16="http://schemas.microsoft.com/office/drawing/2014/main" val="875087318"/>
                  </a:ext>
                </a:extLst>
              </a:tr>
              <a:tr h="275555">
                <a:tc>
                  <a:txBody>
                    <a:bodyPr/>
                    <a:lstStyle/>
                    <a:p>
                      <a:r>
                        <a:rPr lang="en-IN" dirty="0"/>
                        <a:t>4.2K</a:t>
                      </a:r>
                    </a:p>
                  </a:txBody>
                  <a:tcPr/>
                </a:tc>
                <a:tc>
                  <a:txBody>
                    <a:bodyPr/>
                    <a:lstStyle/>
                    <a:p>
                      <a:r>
                        <a:rPr lang="en-IN" dirty="0"/>
                        <a:t>4.5K</a:t>
                      </a:r>
                    </a:p>
                  </a:txBody>
                  <a:tcPr/>
                </a:tc>
                <a:tc>
                  <a:txBody>
                    <a:bodyPr/>
                    <a:lstStyle/>
                    <a:p>
                      <a:r>
                        <a:rPr lang="en-IN" dirty="0"/>
                        <a:t>8.2K</a:t>
                      </a:r>
                    </a:p>
                  </a:txBody>
                  <a:tcPr/>
                </a:tc>
                <a:extLst>
                  <a:ext uri="{0D108BD9-81ED-4DB2-BD59-A6C34878D82A}">
                    <a16:rowId xmlns:a16="http://schemas.microsoft.com/office/drawing/2014/main" val="2990157059"/>
                  </a:ext>
                </a:extLst>
              </a:tr>
              <a:tr h="275555">
                <a:tc>
                  <a:txBody>
                    <a:bodyPr/>
                    <a:lstStyle/>
                    <a:p>
                      <a:r>
                        <a:rPr lang="en-IN" dirty="0"/>
                        <a:t>8.2K</a:t>
                      </a:r>
                    </a:p>
                  </a:txBody>
                  <a:tcPr/>
                </a:tc>
                <a:tc>
                  <a:txBody>
                    <a:bodyPr/>
                    <a:lstStyle/>
                    <a:p>
                      <a:r>
                        <a:rPr lang="en-IN" dirty="0"/>
                        <a:t>10K</a:t>
                      </a:r>
                    </a:p>
                  </a:txBody>
                  <a:tcPr/>
                </a:tc>
                <a:tc>
                  <a:txBody>
                    <a:bodyPr/>
                    <a:lstStyle/>
                    <a:p>
                      <a:r>
                        <a:rPr lang="en-IN" dirty="0"/>
                        <a:t>12.25K</a:t>
                      </a:r>
                    </a:p>
                  </a:txBody>
                  <a:tcPr/>
                </a:tc>
                <a:extLst>
                  <a:ext uri="{0D108BD9-81ED-4DB2-BD59-A6C34878D82A}">
                    <a16:rowId xmlns:a16="http://schemas.microsoft.com/office/drawing/2014/main" val="4132378768"/>
                  </a:ext>
                </a:extLst>
              </a:tr>
            </a:tbl>
          </a:graphicData>
        </a:graphic>
      </p:graphicFrame>
    </p:spTree>
    <p:extLst>
      <p:ext uri="{BB962C8B-B14F-4D97-AF65-F5344CB8AC3E}">
        <p14:creationId xmlns:p14="http://schemas.microsoft.com/office/powerpoint/2010/main" val="3200339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2">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4">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4BC86C0D-54EF-4C0E-9820-864FA6238AAF}"/>
              </a:ext>
            </a:extLst>
          </p:cNvPr>
          <p:cNvSpPr txBox="1"/>
          <p:nvPr/>
        </p:nvSpPr>
        <p:spPr>
          <a:xfrm>
            <a:off x="492370" y="605896"/>
            <a:ext cx="3084844"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spc="-50">
                <a:solidFill>
                  <a:srgbClr val="FFFFFF"/>
                </a:solidFill>
                <a:latin typeface="+mj-lt"/>
                <a:ea typeface="+mj-ea"/>
                <a:cs typeface="+mj-cs"/>
              </a:rPr>
              <a:t>POWER AMPLIFIERS</a:t>
            </a:r>
          </a:p>
        </p:txBody>
      </p:sp>
      <p:sp>
        <p:nvSpPr>
          <p:cNvPr id="28" name="Rectangle 2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7A617D76-DAB0-457C-8459-2A87FAE44F1F}"/>
              </a:ext>
            </a:extLst>
          </p:cNvPr>
          <p:cNvSpPr txBox="1"/>
          <p:nvPr/>
        </p:nvSpPr>
        <p:spPr>
          <a:xfrm>
            <a:off x="4742016" y="605896"/>
            <a:ext cx="6413663" cy="5646208"/>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effectLst/>
              </a:rPr>
              <a:t>The power amp receives the signal from the preamp. It then outputs a much larger version of the signal with voltage high enough to drive a speaker</a:t>
            </a:r>
          </a:p>
          <a:p>
            <a:pPr defTabSz="914400">
              <a:lnSpc>
                <a:spcPct val="90000"/>
              </a:lnSpc>
              <a:spcAft>
                <a:spcPts val="600"/>
              </a:spcAft>
              <a:buClr>
                <a:schemeClr val="accent1"/>
              </a:buClr>
              <a:buFont typeface="Calibri" panose="020F0502020204030204" pitchFamily="34" charset="0"/>
            </a:pPr>
            <a:r>
              <a:rPr lang="en-US" b="0" i="0">
                <a:solidFill>
                  <a:schemeClr val="tx1">
                    <a:lumMod val="75000"/>
                    <a:lumOff val="25000"/>
                  </a:schemeClr>
                </a:solidFill>
                <a:effectLst/>
              </a:rPr>
              <a:t>This Amplifier is 12 watts and to operate this is use source of  dual symmetric ± 12 volt. The 741 provides the required gain while the speaker unit driven by complementary Darlingtons T1, T2 and T3, T4.</a:t>
            </a:r>
            <a:br>
              <a:rPr lang="en-US" b="0" i="0">
                <a:solidFill>
                  <a:schemeClr val="tx1">
                    <a:lumMod val="75000"/>
                    <a:lumOff val="25000"/>
                  </a:schemeClr>
                </a:solidFill>
                <a:effectLst/>
              </a:rPr>
            </a:br>
            <a:br>
              <a:rPr lang="en-US" b="0" i="0">
                <a:solidFill>
                  <a:schemeClr val="tx1">
                    <a:lumMod val="75000"/>
                    <a:lumOff val="25000"/>
                  </a:schemeClr>
                </a:solidFill>
                <a:effectLst/>
              </a:rPr>
            </a:br>
            <a:r>
              <a:rPr lang="en-US" b="0" i="0">
                <a:solidFill>
                  <a:schemeClr val="tx1">
                    <a:lumMod val="75000"/>
                    <a:lumOff val="25000"/>
                  </a:schemeClr>
                </a:solidFill>
                <a:effectLst/>
              </a:rPr>
              <a:t>Input signal to the Darlington comes from the feed current 741. Since R6 is connected to earth, positive or negative current signal is also going through R4 or R5. The voltage drop across this resistance serves as the input signal to the transistor pairs. A common dc negative feedback from the collector junction with T2 and T4 stabilize the DC circuit and the junction point is maintained at zero volts. So, there is no coupling capacitor needed for the speaker.</a:t>
            </a:r>
            <a:br>
              <a:rPr lang="en-US" b="0" i="0">
                <a:solidFill>
                  <a:schemeClr val="tx1">
                    <a:lumMod val="75000"/>
                    <a:lumOff val="25000"/>
                  </a:schemeClr>
                </a:solidFill>
                <a:effectLst/>
              </a:rPr>
            </a:br>
            <a:endParaRPr lang="en-US">
              <a:solidFill>
                <a:schemeClr val="tx1">
                  <a:lumMod val="75000"/>
                  <a:lumOff val="25000"/>
                </a:schemeClr>
              </a:solidFill>
            </a:endParaRPr>
          </a:p>
        </p:txBody>
      </p:sp>
      <p:sp>
        <p:nvSpPr>
          <p:cNvPr id="3" name="TextBox 2">
            <a:extLst>
              <a:ext uri="{FF2B5EF4-FFF2-40B4-BE49-F238E27FC236}">
                <a16:creationId xmlns:a16="http://schemas.microsoft.com/office/drawing/2014/main" id="{4E180872-4564-402D-BA06-8E69D33E270C}"/>
              </a:ext>
            </a:extLst>
          </p:cNvPr>
          <p:cNvSpPr txBox="1"/>
          <p:nvPr/>
        </p:nvSpPr>
        <p:spPr>
          <a:xfrm>
            <a:off x="5637320" y="2974019"/>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221121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F7742-D771-488A-A41D-9ECFDC1D8BA0}"/>
              </a:ext>
            </a:extLst>
          </p:cNvPr>
          <p:cNvSpPr txBox="1"/>
          <p:nvPr/>
        </p:nvSpPr>
        <p:spPr>
          <a:xfrm>
            <a:off x="5060271" y="328473"/>
            <a:ext cx="83450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IN" dirty="0"/>
              <a:t>TOPIC</a:t>
            </a:r>
          </a:p>
        </p:txBody>
      </p:sp>
      <p:sp>
        <p:nvSpPr>
          <p:cNvPr id="4" name="TextBox 3">
            <a:extLst>
              <a:ext uri="{FF2B5EF4-FFF2-40B4-BE49-F238E27FC236}">
                <a16:creationId xmlns:a16="http://schemas.microsoft.com/office/drawing/2014/main" id="{F49CB562-3839-421B-9DAA-1A92D0315835}"/>
              </a:ext>
            </a:extLst>
          </p:cNvPr>
          <p:cNvSpPr txBox="1"/>
          <p:nvPr/>
        </p:nvSpPr>
        <p:spPr>
          <a:xfrm>
            <a:off x="1180729" y="1837676"/>
            <a:ext cx="6853562" cy="4985980"/>
          </a:xfrm>
          <a:prstGeom prst="rect">
            <a:avLst/>
          </a:prstGeom>
          <a:noFill/>
        </p:spPr>
        <p:txBody>
          <a:bodyPr wrap="square" rtlCol="0">
            <a:spAutoFit/>
          </a:bodyPr>
          <a:lstStyle/>
          <a:p>
            <a:r>
              <a:rPr lang="en-IN" sz="3200" dirty="0"/>
              <a:t>TONE CONTROL CIRCUIT</a:t>
            </a:r>
          </a:p>
          <a:p>
            <a:r>
              <a:rPr lang="en-IN" sz="3200" dirty="0"/>
              <a:t>PRE AMPLIFIER </a:t>
            </a:r>
          </a:p>
          <a:p>
            <a:r>
              <a:rPr lang="en-IN" sz="3200" dirty="0"/>
              <a:t>POWER AMPLIFIER</a:t>
            </a:r>
          </a:p>
          <a:p>
            <a:r>
              <a:rPr lang="en-IN" sz="3200" dirty="0"/>
              <a:t>SPEAKER</a:t>
            </a:r>
          </a:p>
          <a:p>
            <a:endParaRPr lang="en-IN" sz="1400" dirty="0"/>
          </a:p>
          <a:p>
            <a:r>
              <a:rPr lang="en-IN" sz="2400" b="1" dirty="0"/>
              <a:t>THE TONE CONTROL CIRCUIT IS USED AS A COUPLE BETWEEN PRE-AMPLIFIER &amp; POWER AMPLIFIER</a:t>
            </a:r>
          </a:p>
          <a:p>
            <a:r>
              <a:rPr lang="en-IN" sz="2400" b="1" dirty="0"/>
              <a:t>TONE CONTOL IS BASICALLY AN EQUALIZER THAT MAINTAINS THE AUDIO OUTPUT EFFECT AT MAXIMUM REQUIRED FREQUENCY SHAPE AS LISTENER’S CHOICE</a:t>
            </a:r>
          </a:p>
          <a:p>
            <a:endParaRPr lang="en-IN" sz="3200" dirty="0"/>
          </a:p>
        </p:txBody>
      </p:sp>
      <p:sp>
        <p:nvSpPr>
          <p:cNvPr id="5" name="Arrow: Right 4">
            <a:extLst>
              <a:ext uri="{FF2B5EF4-FFF2-40B4-BE49-F238E27FC236}">
                <a16:creationId xmlns:a16="http://schemas.microsoft.com/office/drawing/2014/main" id="{F5B15DFD-A5E2-4CA9-8012-E7823DC505A3}"/>
              </a:ext>
            </a:extLst>
          </p:cNvPr>
          <p:cNvSpPr/>
          <p:nvPr/>
        </p:nvSpPr>
        <p:spPr>
          <a:xfrm>
            <a:off x="488272" y="1926454"/>
            <a:ext cx="577049"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D36EE2E3-5E84-42A1-8BB7-4383919E6704}"/>
              </a:ext>
            </a:extLst>
          </p:cNvPr>
          <p:cNvSpPr/>
          <p:nvPr/>
        </p:nvSpPr>
        <p:spPr>
          <a:xfrm>
            <a:off x="488272" y="2467992"/>
            <a:ext cx="577049"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CFAF2A71-3FB2-4A7E-A32A-839F3E34ECAF}"/>
              </a:ext>
            </a:extLst>
          </p:cNvPr>
          <p:cNvSpPr/>
          <p:nvPr/>
        </p:nvSpPr>
        <p:spPr>
          <a:xfrm>
            <a:off x="488272" y="2964027"/>
            <a:ext cx="577049"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0BA24F5-B01D-4396-B45F-2F51342117A1}"/>
              </a:ext>
            </a:extLst>
          </p:cNvPr>
          <p:cNvPicPr>
            <a:picLocks noChangeAspect="1"/>
          </p:cNvPicPr>
          <p:nvPr/>
        </p:nvPicPr>
        <p:blipFill>
          <a:blip r:embed="rId2"/>
          <a:stretch>
            <a:fillRect/>
          </a:stretch>
        </p:blipFill>
        <p:spPr>
          <a:xfrm>
            <a:off x="488272" y="3480037"/>
            <a:ext cx="603556" cy="359695"/>
          </a:xfrm>
          <a:prstGeom prst="rect">
            <a:avLst/>
          </a:prstGeom>
        </p:spPr>
      </p:pic>
    </p:spTree>
    <p:extLst>
      <p:ext uri="{BB962C8B-B14F-4D97-AF65-F5344CB8AC3E}">
        <p14:creationId xmlns:p14="http://schemas.microsoft.com/office/powerpoint/2010/main" val="626069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3B872B-AF00-4C15-BC31-F2CB52C28D67}"/>
              </a:ext>
            </a:extLst>
          </p:cNvPr>
          <p:cNvPicPr>
            <a:picLocks noChangeAspect="1"/>
          </p:cNvPicPr>
          <p:nvPr/>
        </p:nvPicPr>
        <p:blipFill>
          <a:blip r:embed="rId2"/>
          <a:stretch>
            <a:fillRect/>
          </a:stretch>
        </p:blipFill>
        <p:spPr>
          <a:xfrm>
            <a:off x="3130039" y="1490304"/>
            <a:ext cx="5931922" cy="3877392"/>
          </a:xfrm>
          <a:prstGeom prst="rect">
            <a:avLst/>
          </a:prstGeom>
        </p:spPr>
      </p:pic>
      <p:sp>
        <p:nvSpPr>
          <p:cNvPr id="4" name="TextBox 3">
            <a:extLst>
              <a:ext uri="{FF2B5EF4-FFF2-40B4-BE49-F238E27FC236}">
                <a16:creationId xmlns:a16="http://schemas.microsoft.com/office/drawing/2014/main" id="{7C25C5B2-F165-458B-99A0-102287825306}"/>
              </a:ext>
            </a:extLst>
          </p:cNvPr>
          <p:cNvSpPr txBox="1"/>
          <p:nvPr/>
        </p:nvSpPr>
        <p:spPr>
          <a:xfrm>
            <a:off x="561512" y="379613"/>
            <a:ext cx="2489656" cy="461665"/>
          </a:xfrm>
          <a:prstGeom prst="rect">
            <a:avLst/>
          </a:prstGeom>
          <a:noFill/>
        </p:spPr>
        <p:txBody>
          <a:bodyPr wrap="none" rtlCol="0">
            <a:spAutoFit/>
          </a:bodyPr>
          <a:lstStyle/>
          <a:p>
            <a:r>
              <a:rPr lang="en-IN" sz="2400" dirty="0"/>
              <a:t>CIRCUIT DIAGRAM</a:t>
            </a:r>
          </a:p>
        </p:txBody>
      </p:sp>
    </p:spTree>
    <p:extLst>
      <p:ext uri="{BB962C8B-B14F-4D97-AF65-F5344CB8AC3E}">
        <p14:creationId xmlns:p14="http://schemas.microsoft.com/office/powerpoint/2010/main" val="734385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38D18-079E-4778-898A-7F8897F2097E}"/>
              </a:ext>
            </a:extLst>
          </p:cNvPr>
          <p:cNvSpPr txBox="1"/>
          <p:nvPr/>
        </p:nvSpPr>
        <p:spPr>
          <a:xfrm>
            <a:off x="390616" y="328474"/>
            <a:ext cx="3107186" cy="461665"/>
          </a:xfrm>
          <a:prstGeom prst="rect">
            <a:avLst/>
          </a:prstGeom>
          <a:noFill/>
        </p:spPr>
        <p:txBody>
          <a:bodyPr wrap="square" rtlCol="0">
            <a:spAutoFit/>
          </a:bodyPr>
          <a:lstStyle/>
          <a:p>
            <a:r>
              <a:rPr lang="en-IN" sz="2400" dirty="0"/>
              <a:t>LIST OF THE PARTS</a:t>
            </a:r>
          </a:p>
        </p:txBody>
      </p:sp>
      <p:graphicFrame>
        <p:nvGraphicFramePr>
          <p:cNvPr id="4" name="Table 3">
            <a:extLst>
              <a:ext uri="{FF2B5EF4-FFF2-40B4-BE49-F238E27FC236}">
                <a16:creationId xmlns:a16="http://schemas.microsoft.com/office/drawing/2014/main" id="{BD3058CF-3074-4A79-9EAA-C70E8D66D36E}"/>
              </a:ext>
            </a:extLst>
          </p:cNvPr>
          <p:cNvGraphicFramePr>
            <a:graphicFrameLocks noGrp="1"/>
          </p:cNvGraphicFramePr>
          <p:nvPr>
            <p:extLst>
              <p:ext uri="{D42A27DB-BD31-4B8C-83A1-F6EECF244321}">
                <p14:modId xmlns:p14="http://schemas.microsoft.com/office/powerpoint/2010/main" val="631987173"/>
              </p:ext>
            </p:extLst>
          </p:nvPr>
        </p:nvGraphicFramePr>
        <p:xfrm>
          <a:off x="390616" y="1065320"/>
          <a:ext cx="7297445" cy="4865818"/>
        </p:xfrm>
        <a:graphic>
          <a:graphicData uri="http://schemas.openxmlformats.org/drawingml/2006/table">
            <a:tbl>
              <a:tblPr/>
              <a:tblGrid>
                <a:gridCol w="444405">
                  <a:extLst>
                    <a:ext uri="{9D8B030D-6E8A-4147-A177-3AD203B41FA5}">
                      <a16:colId xmlns:a16="http://schemas.microsoft.com/office/drawing/2014/main" val="3536836555"/>
                    </a:ext>
                  </a:extLst>
                </a:gridCol>
                <a:gridCol w="6853040">
                  <a:extLst>
                    <a:ext uri="{9D8B030D-6E8A-4147-A177-3AD203B41FA5}">
                      <a16:colId xmlns:a16="http://schemas.microsoft.com/office/drawing/2014/main" val="2954796487"/>
                    </a:ext>
                  </a:extLst>
                </a:gridCol>
              </a:tblGrid>
              <a:tr h="237621">
                <a:tc>
                  <a:txBody>
                    <a:bodyPr/>
                    <a:lstStyle/>
                    <a:p>
                      <a:r>
                        <a:rPr lang="en-IN" sz="1400" dirty="0">
                          <a:effectLst/>
                        </a:rPr>
                        <a:t>R1</a:t>
                      </a:r>
                    </a:p>
                  </a:txBody>
                  <a:tcPr marL="28734" marR="28734" marT="14367" marB="14367"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r>
                        <a:rPr lang="en-IN" sz="1400" dirty="0">
                          <a:effectLst/>
                        </a:rPr>
                        <a:t>10k</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76421017"/>
                  </a:ext>
                </a:extLst>
              </a:tr>
              <a:tr h="330001">
                <a:tc>
                  <a:txBody>
                    <a:bodyPr/>
                    <a:lstStyle/>
                    <a:p>
                      <a:r>
                        <a:rPr lang="en-IN" sz="1400" dirty="0">
                          <a:effectLst/>
                        </a:rPr>
                        <a:t>R2</a:t>
                      </a:r>
                    </a:p>
                  </a:txBody>
                  <a:tcPr marL="28734" marR="28734" marT="14367" marB="14367" anchor="ctr">
                    <a:lnL>
                      <a:noFill/>
                    </a:lnL>
                    <a:lnR>
                      <a:noFill/>
                    </a:lnR>
                    <a:lnT>
                      <a:noFill/>
                    </a:lnT>
                    <a:lnB>
                      <a:noFill/>
                    </a:lnB>
                    <a:solidFill>
                      <a:srgbClr val="BDC3C7"/>
                    </a:solidFill>
                  </a:tcPr>
                </a:tc>
                <a:tc>
                  <a:txBody>
                    <a:bodyPr/>
                    <a:lstStyle/>
                    <a:p>
                      <a:r>
                        <a:rPr lang="en-IN" sz="1400" dirty="0">
                          <a:effectLst/>
                        </a:rPr>
                        <a:t>4.7K</a:t>
                      </a:r>
                      <a:r>
                        <a:rPr lang="el-GR" sz="1400" dirty="0">
                          <a:effectLst/>
                        </a:rPr>
                        <a:t>Ω</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2443109388"/>
                  </a:ext>
                </a:extLst>
              </a:tr>
              <a:tr h="330001">
                <a:tc>
                  <a:txBody>
                    <a:bodyPr/>
                    <a:lstStyle/>
                    <a:p>
                      <a:r>
                        <a:rPr lang="en-IN" sz="1400" dirty="0">
                          <a:effectLst/>
                        </a:rPr>
                        <a:t>R3</a:t>
                      </a:r>
                    </a:p>
                  </a:txBody>
                  <a:tcPr marL="28734" marR="28734" marT="14367" marB="14367" anchor="ctr">
                    <a:lnL>
                      <a:noFill/>
                    </a:lnL>
                    <a:lnR>
                      <a:noFill/>
                    </a:lnR>
                    <a:lnT>
                      <a:noFill/>
                    </a:lnT>
                    <a:lnB>
                      <a:noFill/>
                    </a:lnB>
                    <a:solidFill>
                      <a:srgbClr val="BDC3C7"/>
                    </a:solidFill>
                  </a:tcPr>
                </a:tc>
                <a:tc>
                  <a:txBody>
                    <a:bodyPr/>
                    <a:lstStyle/>
                    <a:p>
                      <a:r>
                        <a:rPr lang="en-IN" sz="1400" dirty="0">
                          <a:effectLst/>
                        </a:rPr>
                        <a:t>270K</a:t>
                      </a:r>
                      <a:r>
                        <a:rPr lang="el-GR" sz="1400" dirty="0">
                          <a:effectLst/>
                        </a:rPr>
                        <a:t>Ω</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3635442543"/>
                  </a:ext>
                </a:extLst>
              </a:tr>
              <a:tr h="237621">
                <a:tc>
                  <a:txBody>
                    <a:bodyPr/>
                    <a:lstStyle/>
                    <a:p>
                      <a:r>
                        <a:rPr lang="en-IN" sz="1400" dirty="0">
                          <a:effectLst/>
                        </a:rPr>
                        <a:t>R4</a:t>
                      </a:r>
                    </a:p>
                  </a:txBody>
                  <a:tcPr marL="28734" marR="28734" marT="14367" marB="14367" anchor="ctr">
                    <a:lnL>
                      <a:noFill/>
                    </a:lnL>
                    <a:lnR>
                      <a:noFill/>
                    </a:lnR>
                    <a:lnT>
                      <a:noFill/>
                    </a:lnT>
                    <a:lnB>
                      <a:noFill/>
                    </a:lnB>
                    <a:solidFill>
                      <a:srgbClr val="BDC3C7"/>
                    </a:solidFill>
                  </a:tcPr>
                </a:tc>
                <a:tc>
                  <a:txBody>
                    <a:bodyPr/>
                    <a:lstStyle/>
                    <a:p>
                      <a:r>
                        <a:rPr lang="en-IN" sz="1400" dirty="0">
                          <a:effectLst/>
                        </a:rPr>
                        <a:t>1k</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271288416"/>
                  </a:ext>
                </a:extLst>
              </a:tr>
              <a:tr h="237621">
                <a:tc>
                  <a:txBody>
                    <a:bodyPr/>
                    <a:lstStyle/>
                    <a:p>
                      <a:r>
                        <a:rPr lang="en-IN" sz="1400" dirty="0">
                          <a:effectLst/>
                        </a:rPr>
                        <a:t>R5</a:t>
                      </a:r>
                    </a:p>
                  </a:txBody>
                  <a:tcPr marL="28734" marR="28734" marT="14367" marB="14367" anchor="ctr">
                    <a:lnL>
                      <a:noFill/>
                    </a:lnL>
                    <a:lnR>
                      <a:noFill/>
                    </a:lnR>
                    <a:lnT>
                      <a:noFill/>
                    </a:lnT>
                    <a:lnB>
                      <a:noFill/>
                    </a:lnB>
                    <a:solidFill>
                      <a:srgbClr val="BDC3C7"/>
                    </a:solidFill>
                  </a:tcPr>
                </a:tc>
                <a:tc>
                  <a:txBody>
                    <a:bodyPr/>
                    <a:lstStyle/>
                    <a:p>
                      <a:r>
                        <a:rPr lang="en-IN" sz="1400" dirty="0">
                          <a:effectLst/>
                        </a:rPr>
                        <a:t>1k</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3748287253"/>
                  </a:ext>
                </a:extLst>
              </a:tr>
              <a:tr h="429573">
                <a:tc>
                  <a:txBody>
                    <a:bodyPr/>
                    <a:lstStyle/>
                    <a:p>
                      <a:r>
                        <a:rPr lang="en-IN" sz="1400" dirty="0">
                          <a:effectLst/>
                        </a:rPr>
                        <a:t>R6</a:t>
                      </a:r>
                    </a:p>
                  </a:txBody>
                  <a:tcPr marL="28734" marR="28734" marT="14367" marB="14367" anchor="ctr">
                    <a:lnL>
                      <a:noFill/>
                    </a:lnL>
                    <a:lnR>
                      <a:noFill/>
                    </a:lnR>
                    <a:lnT>
                      <a:noFill/>
                    </a:lnT>
                    <a:lnB>
                      <a:noFill/>
                    </a:lnB>
                    <a:solidFill>
                      <a:srgbClr val="BDC3C7"/>
                    </a:solidFill>
                  </a:tcPr>
                </a:tc>
                <a:tc>
                  <a:txBody>
                    <a:bodyPr/>
                    <a:lstStyle/>
                    <a:p>
                      <a:r>
                        <a:rPr lang="el-GR" sz="1400" dirty="0">
                          <a:effectLst/>
                        </a:rPr>
                        <a:t>47Ω 1</a:t>
                      </a:r>
                      <a:r>
                        <a:rPr lang="en-IN" sz="1400" dirty="0">
                          <a:effectLst/>
                        </a:rPr>
                        <a:t>W</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2160504665"/>
                  </a:ext>
                </a:extLst>
              </a:tr>
              <a:tr h="237621">
                <a:tc>
                  <a:txBody>
                    <a:bodyPr/>
                    <a:lstStyle/>
                    <a:p>
                      <a:r>
                        <a:rPr lang="en-IN" sz="1400" dirty="0">
                          <a:effectLst/>
                        </a:rPr>
                        <a:t>C1</a:t>
                      </a:r>
                    </a:p>
                  </a:txBody>
                  <a:tcPr marL="28734" marR="28734" marT="14367" marB="14367" anchor="ctr">
                    <a:lnL>
                      <a:noFill/>
                    </a:lnL>
                    <a:lnR>
                      <a:noFill/>
                    </a:lnR>
                    <a:lnT>
                      <a:noFill/>
                    </a:lnT>
                    <a:lnB>
                      <a:noFill/>
                    </a:lnB>
                    <a:solidFill>
                      <a:srgbClr val="BDC3C7"/>
                    </a:solidFill>
                  </a:tcPr>
                </a:tc>
                <a:tc>
                  <a:txBody>
                    <a:bodyPr/>
                    <a:lstStyle/>
                    <a:p>
                      <a:r>
                        <a:rPr lang="en-IN" sz="1400" dirty="0">
                          <a:effectLst/>
                        </a:rPr>
                        <a:t>50 pF</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178655765"/>
                  </a:ext>
                </a:extLst>
              </a:tr>
              <a:tr h="429573">
                <a:tc>
                  <a:txBody>
                    <a:bodyPr/>
                    <a:lstStyle/>
                    <a:p>
                      <a:r>
                        <a:rPr lang="en-IN" sz="1400" dirty="0">
                          <a:effectLst/>
                        </a:rPr>
                        <a:t>C2</a:t>
                      </a:r>
                    </a:p>
                  </a:txBody>
                  <a:tcPr marL="28734" marR="28734" marT="14367" marB="14367" anchor="ctr">
                    <a:lnL>
                      <a:noFill/>
                    </a:lnL>
                    <a:lnR>
                      <a:noFill/>
                    </a:lnR>
                    <a:lnT>
                      <a:noFill/>
                    </a:lnT>
                    <a:lnB>
                      <a:noFill/>
                    </a:lnB>
                    <a:solidFill>
                      <a:srgbClr val="BDC3C7"/>
                    </a:solidFill>
                  </a:tcPr>
                </a:tc>
                <a:tc>
                  <a:txBody>
                    <a:bodyPr/>
                    <a:lstStyle/>
                    <a:p>
                      <a:r>
                        <a:rPr lang="en-IN" sz="1400" dirty="0">
                          <a:effectLst/>
                        </a:rPr>
                        <a:t>0.01 mF</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1134290004"/>
                  </a:ext>
                </a:extLst>
              </a:tr>
              <a:tr h="330001">
                <a:tc>
                  <a:txBody>
                    <a:bodyPr/>
                    <a:lstStyle/>
                    <a:p>
                      <a:r>
                        <a:rPr lang="en-IN" sz="1400" dirty="0">
                          <a:effectLst/>
                        </a:rPr>
                        <a:t>T1</a:t>
                      </a:r>
                    </a:p>
                  </a:txBody>
                  <a:tcPr marL="28734" marR="28734" marT="14367" marB="14367" anchor="ctr">
                    <a:lnL>
                      <a:noFill/>
                    </a:lnL>
                    <a:lnR>
                      <a:noFill/>
                    </a:lnR>
                    <a:lnT>
                      <a:noFill/>
                    </a:lnT>
                    <a:lnB>
                      <a:noFill/>
                    </a:lnB>
                    <a:solidFill>
                      <a:srgbClr val="BDC3C7"/>
                    </a:solidFill>
                  </a:tcPr>
                </a:tc>
                <a:tc>
                  <a:txBody>
                    <a:bodyPr/>
                    <a:lstStyle/>
                    <a:p>
                      <a:r>
                        <a:rPr lang="en-IN" sz="1400" dirty="0">
                          <a:effectLst/>
                        </a:rPr>
                        <a:t>BC178</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512965937"/>
                  </a:ext>
                </a:extLst>
              </a:tr>
              <a:tr h="429573">
                <a:tc>
                  <a:txBody>
                    <a:bodyPr/>
                    <a:lstStyle/>
                    <a:p>
                      <a:r>
                        <a:rPr lang="en-IN" sz="1400" dirty="0">
                          <a:effectLst/>
                        </a:rPr>
                        <a:t>T2</a:t>
                      </a:r>
                    </a:p>
                  </a:txBody>
                  <a:tcPr marL="28734" marR="28734" marT="14367" marB="14367" anchor="ctr">
                    <a:lnL>
                      <a:noFill/>
                    </a:lnL>
                    <a:lnR>
                      <a:noFill/>
                    </a:lnR>
                    <a:lnT>
                      <a:noFill/>
                    </a:lnT>
                    <a:lnB>
                      <a:noFill/>
                    </a:lnB>
                    <a:solidFill>
                      <a:srgbClr val="BDC3C7"/>
                    </a:solidFill>
                  </a:tcPr>
                </a:tc>
                <a:tc>
                  <a:txBody>
                    <a:bodyPr/>
                    <a:lstStyle/>
                    <a:p>
                      <a:r>
                        <a:rPr lang="en-IN" sz="1400" dirty="0">
                          <a:effectLst/>
                        </a:rPr>
                        <a:t>2N6107</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295344114"/>
                  </a:ext>
                </a:extLst>
              </a:tr>
              <a:tr h="330001">
                <a:tc>
                  <a:txBody>
                    <a:bodyPr/>
                    <a:lstStyle/>
                    <a:p>
                      <a:r>
                        <a:rPr lang="en-IN" sz="1400" dirty="0">
                          <a:effectLst/>
                        </a:rPr>
                        <a:t>T3</a:t>
                      </a:r>
                    </a:p>
                  </a:txBody>
                  <a:tcPr marL="28734" marR="28734" marT="14367" marB="14367" anchor="ctr">
                    <a:lnL>
                      <a:noFill/>
                    </a:lnL>
                    <a:lnR>
                      <a:noFill/>
                    </a:lnR>
                    <a:lnT>
                      <a:noFill/>
                    </a:lnT>
                    <a:lnB>
                      <a:noFill/>
                    </a:lnB>
                    <a:solidFill>
                      <a:srgbClr val="BDC3C7"/>
                    </a:solidFill>
                  </a:tcPr>
                </a:tc>
                <a:tc>
                  <a:txBody>
                    <a:bodyPr/>
                    <a:lstStyle/>
                    <a:p>
                      <a:r>
                        <a:rPr lang="en-IN" sz="1400" dirty="0">
                          <a:effectLst/>
                        </a:rPr>
                        <a:t>AC108</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2298405906"/>
                  </a:ext>
                </a:extLst>
              </a:tr>
              <a:tr h="429573">
                <a:tc>
                  <a:txBody>
                    <a:bodyPr/>
                    <a:lstStyle/>
                    <a:p>
                      <a:r>
                        <a:rPr lang="en-IN" sz="1400" dirty="0">
                          <a:effectLst/>
                        </a:rPr>
                        <a:t>T4</a:t>
                      </a:r>
                    </a:p>
                  </a:txBody>
                  <a:tcPr marL="28734" marR="28734" marT="14367" marB="14367" anchor="ctr">
                    <a:lnL>
                      <a:noFill/>
                    </a:lnL>
                    <a:lnR>
                      <a:noFill/>
                    </a:lnR>
                    <a:lnT>
                      <a:noFill/>
                    </a:lnT>
                    <a:lnB>
                      <a:noFill/>
                    </a:lnB>
                    <a:solidFill>
                      <a:srgbClr val="BDC3C7"/>
                    </a:solidFill>
                  </a:tcPr>
                </a:tc>
                <a:tc>
                  <a:txBody>
                    <a:bodyPr/>
                    <a:lstStyle/>
                    <a:p>
                      <a:r>
                        <a:rPr lang="en-IN" sz="1400" dirty="0">
                          <a:effectLst/>
                        </a:rPr>
                        <a:t>2N5294</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841722791"/>
                  </a:ext>
                </a:extLst>
              </a:tr>
              <a:tr h="429573">
                <a:tc>
                  <a:txBody>
                    <a:bodyPr/>
                    <a:lstStyle/>
                    <a:p>
                      <a:r>
                        <a:rPr lang="en-IN" sz="1400" dirty="0">
                          <a:effectLst/>
                        </a:rPr>
                        <a:t>IC</a:t>
                      </a:r>
                    </a:p>
                  </a:txBody>
                  <a:tcPr marL="28734" marR="28734" marT="14367" marB="14367" anchor="ctr">
                    <a:lnL>
                      <a:noFill/>
                    </a:lnL>
                    <a:lnR>
                      <a:noFill/>
                    </a:lnR>
                    <a:lnT>
                      <a:noFill/>
                    </a:lnT>
                    <a:lnB>
                      <a:noFill/>
                    </a:lnB>
                    <a:solidFill>
                      <a:srgbClr val="BDC3C7"/>
                    </a:solidFill>
                  </a:tcPr>
                </a:tc>
                <a:tc>
                  <a:txBody>
                    <a:bodyPr/>
                    <a:lstStyle/>
                    <a:p>
                      <a:r>
                        <a:rPr lang="en-IN" sz="1400" dirty="0">
                          <a:effectLst/>
                        </a:rPr>
                        <a:t>LM741</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3721501089"/>
                  </a:ext>
                </a:extLst>
              </a:tr>
              <a:tr h="429573">
                <a:tc>
                  <a:txBody>
                    <a:bodyPr/>
                    <a:lstStyle/>
                    <a:p>
                      <a:r>
                        <a:rPr lang="en-IN" sz="1400" dirty="0">
                          <a:effectLst/>
                        </a:rPr>
                        <a:t>LS1</a:t>
                      </a:r>
                    </a:p>
                  </a:txBody>
                  <a:tcPr marL="28734" marR="28734" marT="14367" marB="14367" anchor="ctr">
                    <a:lnL>
                      <a:noFill/>
                    </a:lnL>
                    <a:lnR>
                      <a:noFill/>
                    </a:lnR>
                    <a:lnT>
                      <a:noFill/>
                    </a:lnT>
                    <a:lnB>
                      <a:noFill/>
                    </a:lnB>
                    <a:solidFill>
                      <a:srgbClr val="BDC3C7"/>
                    </a:solidFill>
                  </a:tcPr>
                </a:tc>
                <a:tc>
                  <a:txBody>
                    <a:bodyPr/>
                    <a:lstStyle/>
                    <a:p>
                      <a:r>
                        <a:rPr lang="en-IN" sz="1400" dirty="0">
                          <a:effectLst/>
                        </a:rPr>
                        <a:t>50W 4</a:t>
                      </a:r>
                      <a:r>
                        <a:rPr lang="el-GR" sz="1400" dirty="0">
                          <a:effectLst/>
                        </a:rPr>
                        <a:t>Ω</a:t>
                      </a:r>
                    </a:p>
                  </a:txBody>
                  <a:tcPr marL="28734" marR="28734" marT="14367" marB="14367" anchor="ctr">
                    <a:lnL>
                      <a:noFill/>
                    </a:lnL>
                    <a:lnR>
                      <a:noFill/>
                    </a:lnR>
                    <a:lnT>
                      <a:noFill/>
                    </a:lnT>
                    <a:lnB>
                      <a:noFill/>
                    </a:lnB>
                    <a:solidFill>
                      <a:srgbClr val="BDC3C7"/>
                    </a:solidFill>
                  </a:tcPr>
                </a:tc>
                <a:extLst>
                  <a:ext uri="{0D108BD9-81ED-4DB2-BD59-A6C34878D82A}">
                    <a16:rowId xmlns:a16="http://schemas.microsoft.com/office/drawing/2014/main" val="212386408"/>
                  </a:ext>
                </a:extLst>
              </a:tr>
            </a:tbl>
          </a:graphicData>
        </a:graphic>
      </p:graphicFrame>
    </p:spTree>
    <p:extLst>
      <p:ext uri="{BB962C8B-B14F-4D97-AF65-F5344CB8AC3E}">
        <p14:creationId xmlns:p14="http://schemas.microsoft.com/office/powerpoint/2010/main" val="80758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49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357902-371A-49F3-9C29-0E474C8B0D9F}"/>
              </a:ext>
            </a:extLst>
          </p:cNvPr>
          <p:cNvPicPr>
            <a:picLocks noChangeAspect="1"/>
          </p:cNvPicPr>
          <p:nvPr/>
        </p:nvPicPr>
        <p:blipFill>
          <a:blip r:embed="rId2"/>
          <a:stretch>
            <a:fillRect/>
          </a:stretch>
        </p:blipFill>
        <p:spPr>
          <a:xfrm>
            <a:off x="1956470" y="643467"/>
            <a:ext cx="8279059" cy="5050225"/>
          </a:xfrm>
          <a:prstGeom prst="rect">
            <a:avLst/>
          </a:prstGeom>
        </p:spPr>
      </p:pic>
    </p:spTree>
    <p:extLst>
      <p:ext uri="{BB962C8B-B14F-4D97-AF65-F5344CB8AC3E}">
        <p14:creationId xmlns:p14="http://schemas.microsoft.com/office/powerpoint/2010/main" val="74924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B7C81CB-B889-486D-812B-26C51468DCD4}"/>
              </a:ext>
            </a:extLst>
          </p:cNvPr>
          <p:cNvSpPr txBox="1"/>
          <p:nvPr/>
        </p:nvSpPr>
        <p:spPr>
          <a:xfrm>
            <a:off x="683491" y="511549"/>
            <a:ext cx="6096000" cy="1479957"/>
          </a:xfrm>
          <a:prstGeom prst="rect">
            <a:avLst/>
          </a:prstGeom>
          <a:noFill/>
        </p:spPr>
        <p:txBody>
          <a:bodyPr wrap="square">
            <a:spAutoFit/>
          </a:bodyPr>
          <a:lstStyle/>
          <a:p>
            <a:pPr>
              <a:lnSpc>
                <a:spcPct val="115000"/>
              </a:lnSpc>
              <a:spcAft>
                <a:spcPts val="10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arenR"/>
            </a:pPr>
            <a:r>
              <a:rPr lang="en-US" sz="13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The preamp contains the circuitry that is primarily responsible for shaping the guitar sound and delivering it to the power amp in an optimal form. Almost all of the controls on the front panel of the guitar amp (gain, bass, mid, treble, volume etc.) are controlling the circuitry within the preamp.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INSIDE A GUITAR AMPLIFIER – PART. 1">
            <a:extLst>
              <a:ext uri="{FF2B5EF4-FFF2-40B4-BE49-F238E27FC236}">
                <a16:creationId xmlns:a16="http://schemas.microsoft.com/office/drawing/2014/main" id="{2C9787B4-4C83-470E-B348-29D65BE0B5AE}"/>
              </a:ext>
            </a:extLst>
          </p:cNvPr>
          <p:cNvPicPr/>
          <p:nvPr/>
        </p:nvPicPr>
        <p:blipFill>
          <a:blip r:embed="rId2"/>
          <a:srcRect/>
          <a:stretch>
            <a:fillRect/>
          </a:stretch>
        </p:blipFill>
        <p:spPr bwMode="auto">
          <a:xfrm>
            <a:off x="683491" y="2067560"/>
            <a:ext cx="5943600" cy="1910080"/>
          </a:xfrm>
          <a:prstGeom prst="rect">
            <a:avLst/>
          </a:prstGeom>
          <a:noFill/>
          <a:ln w="9525">
            <a:noFill/>
            <a:miter lim="800000"/>
            <a:headEnd/>
            <a:tailEnd/>
          </a:ln>
        </p:spPr>
      </p:pic>
      <p:sp>
        <p:nvSpPr>
          <p:cNvPr id="12" name="TextBox 11">
            <a:extLst>
              <a:ext uri="{FF2B5EF4-FFF2-40B4-BE49-F238E27FC236}">
                <a16:creationId xmlns:a16="http://schemas.microsoft.com/office/drawing/2014/main" id="{6D4B9EEE-EB1A-400A-BBF2-53EF107E9409}"/>
              </a:ext>
            </a:extLst>
          </p:cNvPr>
          <p:cNvSpPr txBox="1"/>
          <p:nvPr/>
        </p:nvSpPr>
        <p:spPr>
          <a:xfrm>
            <a:off x="969818" y="4595983"/>
            <a:ext cx="6096000" cy="1125052"/>
          </a:xfrm>
          <a:prstGeom prst="rect">
            <a:avLst/>
          </a:prstGeom>
          <a:noFill/>
        </p:spPr>
        <p:txBody>
          <a:bodyPr wrap="square">
            <a:spAutoFit/>
          </a:bodyPr>
          <a:lstStyle/>
          <a:p>
            <a:pPr fontAlgn="base">
              <a:lnSpc>
                <a:spcPts val="1800"/>
              </a:lnSpc>
              <a:spcAft>
                <a:spcPts val="1030"/>
              </a:spcAft>
            </a:pPr>
            <a:r>
              <a:rPr lang="en-US" sz="1300" dirty="0">
                <a:solidFill>
                  <a:srgbClr val="1F1F1F"/>
                </a:solidFill>
                <a:effectLst/>
                <a:latin typeface="Arial" panose="020B0604020202020204" pitchFamily="34" charset="0"/>
                <a:ea typeface="Times New Roman" panose="02020603050405020304" pitchFamily="18" charset="0"/>
              </a:rPr>
              <a:t>2) The power amp receives the signal from the preamp. It then outputs a much larger version of the signal with voltage high enough to drive a speaker.</a:t>
            </a:r>
            <a:endParaRPr lang="en-IN" sz="1200" dirty="0">
              <a:effectLst/>
              <a:latin typeface="Times New Roman" panose="02020603050405020304" pitchFamily="18" charset="0"/>
              <a:ea typeface="Times New Roman" panose="02020603050405020304" pitchFamily="18" charset="0"/>
            </a:endParaRPr>
          </a:p>
          <a:p>
            <a:pPr fontAlgn="base">
              <a:lnSpc>
                <a:spcPts val="1800"/>
              </a:lnSpc>
              <a:spcAft>
                <a:spcPts val="1030"/>
              </a:spcAft>
            </a:pPr>
            <a:r>
              <a:rPr lang="en-US" sz="1300" dirty="0">
                <a:solidFill>
                  <a:srgbClr val="1F1F1F"/>
                </a:solidFill>
                <a:effectLst/>
                <a:latin typeface="Arial" panose="020B0604020202020204" pitchFamily="34" charset="0"/>
                <a:ea typeface="Times New Roman" panose="02020603050405020304" pitchFamily="18" charset="0"/>
              </a:rPr>
              <a:t>3) The speaker is a transducer system that turns electrical energy (from the power amp) into audible sound.</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1979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09A9B6-F87C-43D5-A8D1-EC0FCBEFB261}"/>
              </a:ext>
            </a:extLst>
          </p:cNvPr>
          <p:cNvSpPr txBox="1"/>
          <p:nvPr/>
        </p:nvSpPr>
        <p:spPr>
          <a:xfrm>
            <a:off x="949047" y="643466"/>
            <a:ext cx="2771273" cy="5225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defTabSz="914400">
              <a:lnSpc>
                <a:spcPct val="85000"/>
              </a:lnSpc>
              <a:spcBef>
                <a:spcPct val="0"/>
              </a:spcBef>
              <a:spcAft>
                <a:spcPts val="600"/>
              </a:spcAft>
            </a:pPr>
            <a:r>
              <a:rPr lang="en-US" sz="3600" spc="-50">
                <a:solidFill>
                  <a:schemeClr val="tx1">
                    <a:lumMod val="75000"/>
                    <a:lumOff val="25000"/>
                  </a:schemeClr>
                </a:solidFill>
                <a:latin typeface="+mj-lt"/>
                <a:ea typeface="+mj-ea"/>
                <a:cs typeface="+mj-cs"/>
              </a:rPr>
              <a:t>PRE AMPLIFIER</a:t>
            </a:r>
          </a:p>
        </p:txBody>
      </p:sp>
      <p:cxnSp>
        <p:nvCxnSpPr>
          <p:cNvPr id="16" name="Straight Connector 15">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686EB05-6162-47FC-9770-3B74952A4703}"/>
              </a:ext>
            </a:extLst>
          </p:cNvPr>
          <p:cNvSpPr txBox="1"/>
          <p:nvPr/>
        </p:nvSpPr>
        <p:spPr>
          <a:xfrm>
            <a:off x="4351019" y="643466"/>
            <a:ext cx="6895973" cy="5225628"/>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r>
              <a:rPr lang="en-US" b="0" i="0">
                <a:solidFill>
                  <a:schemeClr val="tx1">
                    <a:lumMod val="75000"/>
                    <a:lumOff val="25000"/>
                  </a:schemeClr>
                </a:solidFill>
                <a:effectLst/>
              </a:rPr>
              <a:t>A </a:t>
            </a:r>
            <a:r>
              <a:rPr lang="en-US">
                <a:solidFill>
                  <a:schemeClr val="tx1">
                    <a:lumMod val="75000"/>
                    <a:lumOff val="25000"/>
                  </a:schemeClr>
                </a:solidFill>
                <a:effectLst/>
              </a:rPr>
              <a:t>preamplifier circuit </a:t>
            </a:r>
            <a:r>
              <a:rPr lang="en-US" b="0" i="0">
                <a:solidFill>
                  <a:schemeClr val="tx1">
                    <a:lumMod val="75000"/>
                    <a:lumOff val="25000"/>
                  </a:schemeClr>
                </a:solidFill>
                <a:effectLst/>
              </a:rPr>
              <a:t>suitable for high impedance pickups.</a:t>
            </a:r>
          </a:p>
          <a:p>
            <a:pPr defTabSz="914400">
              <a:lnSpc>
                <a:spcPct val="90000"/>
              </a:lnSpc>
              <a:spcAft>
                <a:spcPts val="600"/>
              </a:spcAft>
              <a:buClr>
                <a:schemeClr val="accent1"/>
              </a:buClr>
              <a:buFont typeface="Calibri" panose="020F0502020204030204" pitchFamily="34" charset="0"/>
            </a:pPr>
            <a:r>
              <a:rPr lang="en-US" b="0" i="0">
                <a:solidFill>
                  <a:schemeClr val="tx1">
                    <a:lumMod val="75000"/>
                    <a:lumOff val="25000"/>
                  </a:schemeClr>
                </a:solidFill>
                <a:effectLst/>
              </a:rPr>
              <a:t>The </a:t>
            </a:r>
            <a:r>
              <a:rPr lang="en-US" i="0">
                <a:solidFill>
                  <a:schemeClr val="tx1">
                    <a:lumMod val="75000"/>
                    <a:lumOff val="25000"/>
                  </a:schemeClr>
                </a:solidFill>
                <a:effectLst/>
              </a:rPr>
              <a:t>circuit </a:t>
            </a:r>
            <a:r>
              <a:rPr lang="en-US" b="0" i="0">
                <a:solidFill>
                  <a:schemeClr val="tx1">
                    <a:lumMod val="75000"/>
                    <a:lumOff val="25000"/>
                  </a:schemeClr>
                </a:solidFill>
                <a:effectLst/>
              </a:rPr>
              <a:t>is based on a uA </a:t>
            </a:r>
            <a:r>
              <a:rPr lang="en-US" i="0">
                <a:solidFill>
                  <a:schemeClr val="tx1">
                    <a:lumMod val="75000"/>
                    <a:lumOff val="25000"/>
                  </a:schemeClr>
                </a:solidFill>
                <a:effectLst/>
              </a:rPr>
              <a:t>741 op-amp.</a:t>
            </a:r>
          </a:p>
          <a:p>
            <a:pPr defTabSz="914400">
              <a:lnSpc>
                <a:spcPct val="90000"/>
              </a:lnSpc>
              <a:spcAft>
                <a:spcPts val="600"/>
              </a:spcAft>
              <a:buClr>
                <a:schemeClr val="accent1"/>
              </a:buClr>
              <a:buFont typeface="Calibri" panose="020F0502020204030204" pitchFamily="34" charset="0"/>
            </a:pPr>
            <a:r>
              <a:rPr lang="en-US" b="0" i="0">
                <a:solidFill>
                  <a:schemeClr val="tx1">
                    <a:lumMod val="75000"/>
                    <a:lumOff val="25000"/>
                  </a:schemeClr>
                </a:solidFill>
                <a:effectLst/>
              </a:rPr>
              <a:t>The IC1 is wired as a non-inverting </a:t>
            </a:r>
            <a:r>
              <a:rPr lang="en-US" i="0">
                <a:solidFill>
                  <a:schemeClr val="tx1">
                    <a:lumMod val="75000"/>
                    <a:lumOff val="25000"/>
                  </a:schemeClr>
                </a:solidFill>
                <a:effectLst/>
              </a:rPr>
              <a:t>amplifier</a:t>
            </a:r>
            <a:r>
              <a:rPr lang="en-US" b="0" i="0">
                <a:solidFill>
                  <a:schemeClr val="tx1">
                    <a:lumMod val="75000"/>
                    <a:lumOff val="25000"/>
                  </a:schemeClr>
                </a:solidFill>
                <a:effectLst/>
              </a:rPr>
              <a:t>.</a:t>
            </a:r>
          </a:p>
          <a:p>
            <a:pPr defTabSz="914400">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amplifier  can be powered from a 12V battery or 12V DC power supply.</a:t>
            </a:r>
          </a:p>
          <a:p>
            <a:pPr defTabSz="914400">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In Pre amplifier circuit opamp 741 acts as an non inverting amplifier.</a:t>
            </a:r>
          </a:p>
          <a:p>
            <a:pPr defTabSz="914400">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In this the output signals of non inverting opamp is in phase with the input signal applied. </a:t>
            </a:r>
          </a:p>
        </p:txBody>
      </p:sp>
      <p:sp>
        <p:nvSpPr>
          <p:cNvPr id="18" name="Rectangle 17">
            <a:extLst>
              <a:ext uri="{FF2B5EF4-FFF2-40B4-BE49-F238E27FC236}">
                <a16:creationId xmlns:a16="http://schemas.microsoft.com/office/drawing/2014/main" id="{4C15B19B-E7BB-4060-B12F-3CDA8EF16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25846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B1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0B0064A-78E5-49CA-905B-130D801FA9F8}"/>
              </a:ext>
            </a:extLst>
          </p:cNvPr>
          <p:cNvPicPr>
            <a:picLocks noChangeAspect="1"/>
          </p:cNvPicPr>
          <p:nvPr/>
        </p:nvPicPr>
        <p:blipFill>
          <a:blip r:embed="rId2"/>
          <a:stretch>
            <a:fillRect/>
          </a:stretch>
        </p:blipFill>
        <p:spPr>
          <a:xfrm>
            <a:off x="1427133" y="801793"/>
            <a:ext cx="9332146" cy="5249332"/>
          </a:xfrm>
          <a:prstGeom prst="rect">
            <a:avLst/>
          </a:prstGeom>
        </p:spPr>
      </p:pic>
    </p:spTree>
    <p:extLst>
      <p:ext uri="{BB962C8B-B14F-4D97-AF65-F5344CB8AC3E}">
        <p14:creationId xmlns:p14="http://schemas.microsoft.com/office/powerpoint/2010/main" val="476740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06BDD-1C00-440C-8E7E-3B8F7C4D7F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66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E550ED-2316-4FA9-BE1A-F71741733BEB}"/>
              </a:ext>
            </a:extLst>
          </p:cNvPr>
          <p:cNvSpPr txBox="1"/>
          <p:nvPr/>
        </p:nvSpPr>
        <p:spPr>
          <a:xfrm>
            <a:off x="969885" y="685440"/>
            <a:ext cx="6860219" cy="3737242"/>
          </a:xfrm>
          <a:prstGeom prst="rect">
            <a:avLst/>
          </a:prstGeom>
          <a:noFill/>
        </p:spPr>
        <p:txBody>
          <a:bodyPr wrap="square">
            <a:spAutoFit/>
          </a:bodyPr>
          <a:lstStyle/>
          <a:p>
            <a:pPr>
              <a:lnSpc>
                <a:spcPct val="115000"/>
              </a:lnSpc>
              <a:spcAft>
                <a:spcPts val="1000"/>
              </a:spcAft>
            </a:pPr>
            <a:r>
              <a:rPr lang="en-US" sz="20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The preamp does this is by passing the input signal through circuitry called gain stages, usually at least 2. The main component of a gain stage is an active electronic component(like </a:t>
            </a:r>
            <a:r>
              <a:rPr lang="en-US" sz="2000" dirty="0" err="1">
                <a:solidFill>
                  <a:srgbClr val="1F1F1F"/>
                </a:solidFill>
                <a:effectLst/>
                <a:latin typeface="Arial" panose="020B0604020202020204" pitchFamily="34" charset="0"/>
                <a:ea typeface="Calibri" panose="020F0502020204030204" pitchFamily="34" charset="0"/>
                <a:cs typeface="Times New Roman" panose="02020603050405020304" pitchFamily="18" charset="0"/>
              </a:rPr>
              <a:t>opamp</a:t>
            </a:r>
            <a:r>
              <a:rPr lang="en-US" sz="20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 741), This component amplifies the miniscule input signal to a larger size and converts it to a much lower impedance.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0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A preamp also normally contains some simple noise filtering circuits. These remove electromagnetic interferences that attack the input signal on its way down the guitar cable and into the amplifier.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Arrow: Right 3">
            <a:extLst>
              <a:ext uri="{FF2B5EF4-FFF2-40B4-BE49-F238E27FC236}">
                <a16:creationId xmlns:a16="http://schemas.microsoft.com/office/drawing/2014/main" id="{96185E28-1829-4E64-8247-74070E88D6CE}"/>
              </a:ext>
            </a:extLst>
          </p:cNvPr>
          <p:cNvSpPr/>
          <p:nvPr/>
        </p:nvSpPr>
        <p:spPr>
          <a:xfrm>
            <a:off x="328474" y="754602"/>
            <a:ext cx="577049"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D71FCF5B-5A8C-4F8A-82A4-59F408425046}"/>
              </a:ext>
            </a:extLst>
          </p:cNvPr>
          <p:cNvSpPr/>
          <p:nvPr/>
        </p:nvSpPr>
        <p:spPr>
          <a:xfrm>
            <a:off x="328474" y="2974019"/>
            <a:ext cx="577049"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017748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1108</Words>
  <Application>Microsoft Office PowerPoint</Application>
  <PresentationFormat>Widescreen</PresentationFormat>
  <Paragraphs>170</Paragraphs>
  <Slides>32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Aparajita</vt:lpstr>
      <vt:lpstr>Arial</vt:lpstr>
      <vt:lpstr>Arial</vt:lpstr>
      <vt:lpstr>Arial Black</vt:lpstr>
      <vt:lpstr>Calibri</vt:lpstr>
      <vt:lpstr>Calibri Light</vt:lpstr>
      <vt:lpstr>Times New Roman</vt:lpstr>
      <vt:lpstr>Retrospect</vt:lpstr>
      <vt:lpstr>TONE CONTROL FOR GUITAR AMPLIFIER USING OPAMP 741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TONE CONTROL FOR GUITAR AMPLIFIER USING OPAMP 741</dc:title>
  <dc:creator>reddysnigdha2001@gmail.com</dc:creator>
  <cp:lastModifiedBy>reddysnigdha2001@gmail.com</cp:lastModifiedBy>
  <cp:revision>1</cp:revision>
  <dcterms:created xsi:type="dcterms:W3CDTF">2020-12-08T01:31:56Z</dcterms:created>
  <dcterms:modified xsi:type="dcterms:W3CDTF">2020-12-08T03:01:53Z</dcterms:modified>
</cp:coreProperties>
</file>